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83" r:id="rId6"/>
    <p:sldId id="263" r:id="rId7"/>
    <p:sldId id="266" r:id="rId8"/>
    <p:sldId id="268" r:id="rId9"/>
    <p:sldId id="270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5" r:id="rId21"/>
    <p:sldId id="296" r:id="rId22"/>
    <p:sldId id="29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BBA"/>
    <a:srgbClr val="C40EC8"/>
    <a:srgbClr val="A365D1"/>
    <a:srgbClr val="9ED6C9"/>
    <a:srgbClr val="F4DE0C"/>
    <a:srgbClr val="F9E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31999-BCB7-4FE2-97CB-14FDFDC90CA8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07998-9171-4477-AA6F-7460C6584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2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07998-9171-4477-AA6F-7460C65845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3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07998-9171-4477-AA6F-7460C65845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14F415B-9143-4A54-A82A-263A788663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620688" y="2852936"/>
            <a:ext cx="7772400" cy="1470025"/>
          </a:xfrm>
          <a:noFill/>
        </p:spPr>
        <p:txBody>
          <a:bodyPr>
            <a:noAutofit/>
          </a:bodyPr>
          <a:lstStyle/>
          <a:p>
            <a:pPr algn="r" eaLnBrk="1" hangingPunct="1"/>
            <a:r>
              <a:rPr lang="ru-RU" altLang="ru-RU" sz="3200" b="1" dirty="0" smtClean="0">
                <a:solidFill>
                  <a:schemeClr val="accent1"/>
                </a:solidFill>
                <a:latin typeface="+mn-lt"/>
                <a:cs typeface="Leelawadee UI Semilight" pitchFamily="34" charset="-34"/>
              </a:rPr>
              <a:t>МАСТЕР-КЛАССЫ</a:t>
            </a:r>
            <a:endParaRPr lang="ru-RU" altLang="ru-RU" sz="4000" b="1" dirty="0">
              <a:solidFill>
                <a:schemeClr val="accent1"/>
              </a:solidFill>
              <a:latin typeface="+mn-lt"/>
              <a:cs typeface="Leelawadee UI Semilight" pitchFamily="34" charset="-34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78" y="81065"/>
            <a:ext cx="3941932" cy="7194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71601" y="143855"/>
            <a:ext cx="7666378" cy="1313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900" b="1" noProof="1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НАПРАВЛЕНИЕ:«РЕКЛАМА И СВЯЗИ С ОБЩЕСТВЕННОСТЬЮ»</a:t>
            </a:r>
            <a:endParaRPr lang="ru-RU" sz="900" b="1" noProof="1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482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80872"/>
            <a:ext cx="3600400" cy="53844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00708"/>
            <a:ext cx="3702090" cy="52367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3768" y="1412775"/>
            <a:ext cx="1872208" cy="3031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60232" y="1412776"/>
            <a:ext cx="1966613" cy="3031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56" y="749729"/>
            <a:ext cx="3784470" cy="5358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9" y="742081"/>
            <a:ext cx="3799004" cy="53738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61941" y="1360678"/>
            <a:ext cx="1910059" cy="3154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52267" y="1362551"/>
            <a:ext cx="1910059" cy="33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87656"/>
            <a:ext cx="3886168" cy="54971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6892" y="1326429"/>
            <a:ext cx="1910059" cy="3023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2" y="536179"/>
            <a:ext cx="4134790" cy="59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90" y="663167"/>
            <a:ext cx="4581480" cy="5720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69531" y="836712"/>
            <a:ext cx="190692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697523" y="1068014"/>
            <a:ext cx="20509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9512" y="1045828"/>
            <a:ext cx="2160240" cy="3154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892055" cy="5517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87" y="450605"/>
            <a:ext cx="4019486" cy="56612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908720"/>
            <a:ext cx="201742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908720"/>
            <a:ext cx="208823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42909" cy="5718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3632"/>
            <a:ext cx="4127348" cy="58382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620688"/>
            <a:ext cx="2016224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30334" y="1484785"/>
            <a:ext cx="2160240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849471" cy="544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5047"/>
            <a:ext cx="3983332" cy="56345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4338" y="548680"/>
            <a:ext cx="1945414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700808"/>
            <a:ext cx="2016224" cy="2700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3919735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6" y="692696"/>
            <a:ext cx="4018575" cy="55446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175314"/>
            <a:ext cx="1944216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49646" y="1105313"/>
            <a:ext cx="2026609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83968" cy="6059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89" y="917850"/>
            <a:ext cx="4199356" cy="59401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548680"/>
            <a:ext cx="2160240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31050" y="1453370"/>
            <a:ext cx="2105245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" y="0"/>
            <a:ext cx="4256715" cy="60212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54" y="927960"/>
            <a:ext cx="4229734" cy="59831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548678"/>
            <a:ext cx="2160240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76056" y="1453370"/>
            <a:ext cx="2160240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722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22303" cy="5544617"/>
          </a:xfrm>
          <a:prstGeom prst="rect">
            <a:avLst/>
          </a:prstGeom>
        </p:spPr>
      </p:pic>
      <p:pic>
        <p:nvPicPr>
          <p:cNvPr id="18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23" y="620689"/>
            <a:ext cx="3868830" cy="5328592"/>
          </a:xfrm>
        </p:spPr>
      </p:pic>
      <p:sp>
        <p:nvSpPr>
          <p:cNvPr id="2" name="Прямоугольник 1"/>
          <p:cNvSpPr/>
          <p:nvPr/>
        </p:nvSpPr>
        <p:spPr>
          <a:xfrm>
            <a:off x="2915816" y="1196752"/>
            <a:ext cx="1474030" cy="619559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64288" y="1196752"/>
            <a:ext cx="1474030" cy="619559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5155"/>
            <a:ext cx="4104456" cy="58059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53326"/>
            <a:ext cx="4031645" cy="57029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1170" y="1113443"/>
            <a:ext cx="2088232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138027"/>
            <a:ext cx="2088232" cy="2747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923928" cy="55505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79" y="692696"/>
            <a:ext cx="3970641" cy="5616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196751"/>
            <a:ext cx="1944216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196748"/>
            <a:ext cx="2016224" cy="2566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38"/>
            <a:ext cx="4824536" cy="6824492"/>
          </a:xfr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31683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0226"/>
            <a:ext cx="3901613" cy="54006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84" y="604075"/>
            <a:ext cx="3817926" cy="5400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23119" y="1217023"/>
            <a:ext cx="1474030" cy="619559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94882" y="1196753"/>
            <a:ext cx="1474030" cy="639830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8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89524"/>
            <a:ext cx="3898905" cy="5515151"/>
          </a:xfrm>
        </p:spPr>
      </p:pic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817926" cy="5400603"/>
          </a:xfrm>
        </p:spPr>
      </p:pic>
      <p:sp>
        <p:nvSpPr>
          <p:cNvPr id="7" name="Прямоугольник 6"/>
          <p:cNvSpPr/>
          <p:nvPr/>
        </p:nvSpPr>
        <p:spPr>
          <a:xfrm>
            <a:off x="3133362" y="1064964"/>
            <a:ext cx="1510646" cy="668405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1052736"/>
            <a:ext cx="1510646" cy="668405"/>
          </a:xfrm>
          <a:prstGeom prst="rect">
            <a:avLst/>
          </a:prstGeom>
          <a:solidFill>
            <a:srgbClr val="83C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83" y="67640"/>
            <a:ext cx="5795234" cy="6722719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1052736"/>
            <a:ext cx="2880320" cy="432048"/>
          </a:xfrm>
          <a:prstGeom prst="rect">
            <a:avLst/>
          </a:prstGeom>
          <a:solidFill>
            <a:srgbClr val="A36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16" name="Объект 1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800408" cy="67903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6016" y="803993"/>
            <a:ext cx="2434445" cy="360040"/>
          </a:xfrm>
          <a:prstGeom prst="rect">
            <a:avLst/>
          </a:prstGeom>
          <a:solidFill>
            <a:srgbClr val="C40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0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3589"/>
            <a:ext cx="4536504" cy="68144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0012" y="861237"/>
            <a:ext cx="2268252" cy="335515"/>
          </a:xfrm>
          <a:prstGeom prst="rect">
            <a:avLst/>
          </a:prstGeom>
          <a:solidFill>
            <a:srgbClr val="F4D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5391"/>
            <a:ext cx="3672408" cy="524721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05791"/>
            <a:ext cx="3312368" cy="52468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7784" y="1412775"/>
            <a:ext cx="1872208" cy="315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1412775"/>
            <a:ext cx="1886840" cy="315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"/>
            <a:ext cx="9144000" cy="672272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2975"/>
            <a:ext cx="3869563" cy="547364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02773"/>
            <a:ext cx="3869563" cy="54736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94205" y="1327154"/>
            <a:ext cx="1970894" cy="315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45445" y="1344942"/>
            <a:ext cx="1970894" cy="3154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</Words>
  <Application>Microsoft Office PowerPoint</Application>
  <PresentationFormat>Экран (4:3)</PresentationFormat>
  <Paragraphs>4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МАСТЕР-КЛАССЫ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Реклама и Связи с общественностью –  моя профессия</dc:title>
  <dc:creator>Валерия Ермаченкова</dc:creator>
  <cp:lastModifiedBy>Валерия Ермаченкова</cp:lastModifiedBy>
  <cp:revision>26</cp:revision>
  <dcterms:created xsi:type="dcterms:W3CDTF">2020-07-14T09:21:43Z</dcterms:created>
  <dcterms:modified xsi:type="dcterms:W3CDTF">2020-07-26T09:33:11Z</dcterms:modified>
</cp:coreProperties>
</file>