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9" r:id="rId12"/>
    <p:sldId id="281" r:id="rId13"/>
    <p:sldId id="280" r:id="rId14"/>
    <p:sldId id="27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D1281-5788-480F-8D44-FCE02ED8E2A6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76103-41AC-43CC-B7DF-2E55C6EF2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9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8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8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96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2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7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6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92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422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55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4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2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1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C9643-6685-4AA3-B1EB-147C6402517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8C4B7-3ECB-422E-87EA-D83FA37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8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9" name="Прямоугольник 8" descr="https://pp.userapi.com/c636620/v636620541/6179b/PoaFDzsNxYk.jpg"/>
          <p:cNvSpPr>
            <a:spLocks noChangeAspect="1" noChangeArrowheads="1"/>
          </p:cNvSpPr>
          <p:nvPr/>
        </p:nvSpPr>
        <p:spPr bwMode="auto">
          <a:xfrm>
            <a:off x="0" y="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82515" y="1723533"/>
            <a:ext cx="8833123" cy="1376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cap="all" dirty="0">
                <a:solidFill>
                  <a:srgbClr val="FF0000"/>
                </a:solidFill>
                <a:latin typeface="Trebuchet MS"/>
                <a:cs typeface="Trebuchet MS"/>
              </a:rPr>
              <a:t>Компании, в которых наши студенты проходят производственную и преддипломную практику</a:t>
            </a:r>
            <a:endParaRPr lang="ru-RU" sz="3200" b="1" cap="all" dirty="0">
              <a:solidFill>
                <a:srgbClr val="249CD8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EBC1F04-91BD-582D-87A5-B829A610760B}"/>
              </a:ext>
            </a:extLst>
          </p:cNvPr>
          <p:cNvSpPr/>
          <p:nvPr/>
        </p:nvSpPr>
        <p:spPr>
          <a:xfrm>
            <a:off x="5772150" y="6654799"/>
            <a:ext cx="406401" cy="406401"/>
          </a:xfrm>
          <a:prstGeom prst="ellipse">
            <a:avLst/>
          </a:prstGeom>
          <a:noFill/>
          <a:ln w="22225">
            <a:solidFill>
              <a:srgbClr val="0094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41E4C63-005C-0ECB-E0B7-51AE2A2A5149}"/>
              </a:ext>
            </a:extLst>
          </p:cNvPr>
          <p:cNvSpPr/>
          <p:nvPr/>
        </p:nvSpPr>
        <p:spPr>
          <a:xfrm>
            <a:off x="-1752600" y="5515953"/>
            <a:ext cx="406401" cy="406401"/>
          </a:xfrm>
          <a:prstGeom prst="ellipse">
            <a:avLst/>
          </a:prstGeom>
          <a:noFill/>
          <a:ln w="22225">
            <a:solidFill>
              <a:srgbClr val="00A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Image 15">
            <a:extLst>
              <a:ext uri="{FF2B5EF4-FFF2-40B4-BE49-F238E27FC236}">
                <a16:creationId xmlns:a16="http://schemas.microsoft.com/office/drawing/2014/main" id="{8D8773F4-E926-0458-9B7B-0EA266BB8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-1878014" y="3857709"/>
            <a:ext cx="1063630" cy="685319"/>
          </a:xfrm>
          <a:prstGeom prst="rect">
            <a:avLst/>
          </a:prstGeom>
        </p:spPr>
      </p:pic>
      <p:pic>
        <p:nvPicPr>
          <p:cNvPr id="34" name="Image 15">
            <a:extLst>
              <a:ext uri="{FF2B5EF4-FFF2-40B4-BE49-F238E27FC236}">
                <a16:creationId xmlns:a16="http://schemas.microsoft.com/office/drawing/2014/main" id="{6D8AD207-483E-787A-2CC1-2B940B88F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18318" y="4337000"/>
            <a:ext cx="1063630" cy="685319"/>
          </a:xfrm>
          <a:prstGeom prst="rect">
            <a:avLst/>
          </a:prstGeom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0892FDA-53E5-BFE9-6265-A6D223A55D22}"/>
              </a:ext>
            </a:extLst>
          </p:cNvPr>
          <p:cNvCxnSpPr>
            <a:cxnSpLocks/>
          </p:cNvCxnSpPr>
          <p:nvPr/>
        </p:nvCxnSpPr>
        <p:spPr>
          <a:xfrm flipV="1">
            <a:off x="658813" y="3371850"/>
            <a:ext cx="5475287" cy="31011"/>
          </a:xfrm>
          <a:prstGeom prst="line">
            <a:avLst/>
          </a:prstGeom>
          <a:ln w="31750">
            <a:solidFill>
              <a:srgbClr val="EF1D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age 15">
            <a:extLst>
              <a:ext uri="{FF2B5EF4-FFF2-40B4-BE49-F238E27FC236}">
                <a16:creationId xmlns:a16="http://schemas.microsoft.com/office/drawing/2014/main" id="{2CA63C89-37FD-368D-2A00-4B2516976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9195" y="6172681"/>
            <a:ext cx="1063630" cy="68531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F2E5161-197A-0F90-DD99-B6EC48662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16" y="3928444"/>
            <a:ext cx="45430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2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Трубникова Нина Вадимовна</a:t>
            </a:r>
            <a:endParaRPr kumimoji="0" lang="ru-RU" altLang="ru-RU" sz="2400" b="1" i="0" u="none" strike="noStrike" normalizeH="0" dirty="0">
              <a:ln>
                <a:noFill/>
              </a:ln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3A2FDA0-297B-345C-B4F1-757BCDD89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433" y="4497264"/>
            <a:ext cx="23967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программы </a:t>
            </a:r>
            <a:b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«Реклама и связи </a:t>
            </a:r>
            <a:b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общественностью»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0A55CF0-BC25-E048-D41B-62BE5D408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04" y="4497264"/>
            <a:ext cx="4274636" cy="77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Зав. кафедрой рекламы и бизнес-коммуникаций </a:t>
            </a:r>
            <a:b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ИМЭБ экономического факультета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Российского университета дружбы народов </a:t>
            </a:r>
            <a:endParaRPr kumimoji="0" lang="ru-RU" altLang="ru-RU" sz="1400" b="0" i="0" u="none" strike="noStrike" normalizeH="0" dirty="0">
              <a:ln>
                <a:noFill/>
              </a:ln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62001C0-15A4-C7F6-F88B-31CB1122D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433" y="4029223"/>
            <a:ext cx="23967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altLang="ru-RU" sz="1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к.ф.н., доцент</a:t>
            </a:r>
          </a:p>
        </p:txBody>
      </p:sp>
      <p:grpSp>
        <p:nvGrpSpPr>
          <p:cNvPr id="20" name="Рисунок 1222">
            <a:extLst>
              <a:ext uri="{FF2B5EF4-FFF2-40B4-BE49-F238E27FC236}">
                <a16:creationId xmlns:a16="http://schemas.microsoft.com/office/drawing/2014/main" id="{5A9C4AD3-E065-B65A-2F9C-99C5958E8E3C}"/>
              </a:ext>
            </a:extLst>
          </p:cNvPr>
          <p:cNvGrpSpPr>
            <a:grpSpLocks noChangeAspect="1"/>
          </p:cNvGrpSpPr>
          <p:nvPr/>
        </p:nvGrpSpPr>
        <p:grpSpPr>
          <a:xfrm rot="20700000">
            <a:off x="442913" y="910900"/>
            <a:ext cx="543799" cy="509312"/>
            <a:chOff x="6220287" y="3646505"/>
            <a:chExt cx="773988" cy="724904"/>
          </a:xfrm>
          <a:solidFill>
            <a:srgbClr val="249CD8">
              <a:alpha val="12000"/>
            </a:srgbClr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754474D9-4D33-F9DF-EE3B-47AC0367FCA9}"/>
                </a:ext>
              </a:extLst>
            </p:cNvPr>
            <p:cNvSpPr/>
            <p:nvPr/>
          </p:nvSpPr>
          <p:spPr>
            <a:xfrm>
              <a:off x="6801818" y="4279380"/>
              <a:ext cx="32092" cy="32092"/>
            </a:xfrm>
            <a:custGeom>
              <a:avLst/>
              <a:gdLst>
                <a:gd name="connsiteX0" fmla="*/ 16518 w 32092"/>
                <a:gd name="connsiteY0" fmla="*/ 31620 h 32092"/>
                <a:gd name="connsiteX1" fmla="*/ 31620 w 32092"/>
                <a:gd name="connsiteY1" fmla="*/ 16518 h 32092"/>
                <a:gd name="connsiteX2" fmla="*/ 16518 w 32092"/>
                <a:gd name="connsiteY2" fmla="*/ 1416 h 32092"/>
                <a:gd name="connsiteX3" fmla="*/ 1416 w 32092"/>
                <a:gd name="connsiteY3" fmla="*/ 16518 h 32092"/>
                <a:gd name="connsiteX4" fmla="*/ 16518 w 32092"/>
                <a:gd name="connsiteY4" fmla="*/ 31620 h 32092"/>
                <a:gd name="connsiteX5" fmla="*/ 16518 w 32092"/>
                <a:gd name="connsiteY5" fmla="*/ 31620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31620"/>
                  </a:move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1"/>
                    <a:pt x="8178" y="31620"/>
                    <a:pt x="16518" y="31620"/>
                  </a:cubicBezTo>
                  <a:lnTo>
                    <a:pt x="16518" y="316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55D9ECD1-B8FD-CEDB-BE7A-CE80DF1A3CBF}"/>
                </a:ext>
              </a:extLst>
            </p:cNvPr>
            <p:cNvSpPr/>
            <p:nvPr/>
          </p:nvSpPr>
          <p:spPr>
            <a:xfrm>
              <a:off x="6551120" y="4279380"/>
              <a:ext cx="32092" cy="32092"/>
            </a:xfrm>
            <a:custGeom>
              <a:avLst/>
              <a:gdLst>
                <a:gd name="connsiteX0" fmla="*/ 16518 w 32092"/>
                <a:gd name="connsiteY0" fmla="*/ 31620 h 32092"/>
                <a:gd name="connsiteX1" fmla="*/ 31620 w 32092"/>
                <a:gd name="connsiteY1" fmla="*/ 16518 h 32092"/>
                <a:gd name="connsiteX2" fmla="*/ 16518 w 32092"/>
                <a:gd name="connsiteY2" fmla="*/ 1416 h 32092"/>
                <a:gd name="connsiteX3" fmla="*/ 1416 w 32092"/>
                <a:gd name="connsiteY3" fmla="*/ 16518 h 32092"/>
                <a:gd name="connsiteX4" fmla="*/ 16518 w 32092"/>
                <a:gd name="connsiteY4" fmla="*/ 31620 h 32092"/>
                <a:gd name="connsiteX5" fmla="*/ 16518 w 32092"/>
                <a:gd name="connsiteY5" fmla="*/ 31620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31620"/>
                  </a:move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cubicBezTo>
                    <a:pt x="8185" y="1416"/>
                    <a:pt x="1416" y="8178"/>
                    <a:pt x="1416" y="16518"/>
                  </a:cubicBezTo>
                  <a:cubicBezTo>
                    <a:pt x="1416" y="24851"/>
                    <a:pt x="8185" y="31620"/>
                    <a:pt x="16518" y="31620"/>
                  </a:cubicBezTo>
                  <a:lnTo>
                    <a:pt x="16518" y="316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B11C4E54-37A3-ED21-02B6-EC1126C69DD6}"/>
                </a:ext>
              </a:extLst>
            </p:cNvPr>
            <p:cNvSpPr/>
            <p:nvPr/>
          </p:nvSpPr>
          <p:spPr>
            <a:xfrm>
              <a:off x="6218871" y="3645089"/>
              <a:ext cx="775876" cy="726792"/>
            </a:xfrm>
            <a:custGeom>
              <a:avLst/>
              <a:gdLst>
                <a:gd name="connsiteX0" fmla="*/ 771451 w 775875"/>
                <a:gd name="connsiteY0" fmla="*/ 188452 h 726791"/>
                <a:gd name="connsiteX1" fmla="*/ 759550 w 775875"/>
                <a:gd name="connsiteY1" fmla="*/ 182642 h 726791"/>
                <a:gd name="connsiteX2" fmla="*/ 215863 w 775875"/>
                <a:gd name="connsiteY2" fmla="*/ 182642 h 726791"/>
                <a:gd name="connsiteX3" fmla="*/ 181440 w 775875"/>
                <a:gd name="connsiteY3" fmla="*/ 36340 h 726791"/>
                <a:gd name="connsiteX4" fmla="*/ 137336 w 775875"/>
                <a:gd name="connsiteY4" fmla="*/ 1416 h 726791"/>
                <a:gd name="connsiteX5" fmla="*/ 46722 w 775875"/>
                <a:gd name="connsiteY5" fmla="*/ 1416 h 726791"/>
                <a:gd name="connsiteX6" fmla="*/ 1416 w 775875"/>
                <a:gd name="connsiteY6" fmla="*/ 46722 h 726791"/>
                <a:gd name="connsiteX7" fmla="*/ 46722 w 775875"/>
                <a:gd name="connsiteY7" fmla="*/ 92029 h 726791"/>
                <a:gd name="connsiteX8" fmla="*/ 101453 w 775875"/>
                <a:gd name="connsiteY8" fmla="*/ 92029 h 726791"/>
                <a:gd name="connsiteX9" fmla="*/ 214049 w 775875"/>
                <a:gd name="connsiteY9" fmla="*/ 570579 h 726791"/>
                <a:gd name="connsiteX10" fmla="*/ 258153 w 775875"/>
                <a:gd name="connsiteY10" fmla="*/ 605503 h 726791"/>
                <a:gd name="connsiteX11" fmla="*/ 288401 w 775875"/>
                <a:gd name="connsiteY11" fmla="*/ 605503 h 726791"/>
                <a:gd name="connsiteX12" fmla="*/ 273256 w 775875"/>
                <a:gd name="connsiteY12" fmla="*/ 650809 h 726791"/>
                <a:gd name="connsiteX13" fmla="*/ 348767 w 775875"/>
                <a:gd name="connsiteY13" fmla="*/ 726320 h 726791"/>
                <a:gd name="connsiteX14" fmla="*/ 424278 w 775875"/>
                <a:gd name="connsiteY14" fmla="*/ 650809 h 726791"/>
                <a:gd name="connsiteX15" fmla="*/ 409132 w 775875"/>
                <a:gd name="connsiteY15" fmla="*/ 605503 h 726791"/>
                <a:gd name="connsiteX16" fmla="*/ 539092 w 775875"/>
                <a:gd name="connsiteY16" fmla="*/ 605503 h 726791"/>
                <a:gd name="connsiteX17" fmla="*/ 523954 w 775875"/>
                <a:gd name="connsiteY17" fmla="*/ 650809 h 726791"/>
                <a:gd name="connsiteX18" fmla="*/ 599465 w 775875"/>
                <a:gd name="connsiteY18" fmla="*/ 726320 h 726791"/>
                <a:gd name="connsiteX19" fmla="*/ 674976 w 775875"/>
                <a:gd name="connsiteY19" fmla="*/ 650809 h 726791"/>
                <a:gd name="connsiteX20" fmla="*/ 659829 w 775875"/>
                <a:gd name="connsiteY20" fmla="*/ 605503 h 726791"/>
                <a:gd name="connsiteX21" fmla="*/ 659874 w 775875"/>
                <a:gd name="connsiteY21" fmla="*/ 605503 h 726791"/>
                <a:gd name="connsiteX22" fmla="*/ 705180 w 775875"/>
                <a:gd name="connsiteY22" fmla="*/ 560196 h 726791"/>
                <a:gd name="connsiteX23" fmla="*/ 659874 w 775875"/>
                <a:gd name="connsiteY23" fmla="*/ 514890 h 726791"/>
                <a:gd name="connsiteX24" fmla="*/ 294036 w 775875"/>
                <a:gd name="connsiteY24" fmla="*/ 514890 h 726791"/>
                <a:gd name="connsiteX25" fmla="*/ 279819 w 775875"/>
                <a:gd name="connsiteY25" fmla="*/ 454481 h 726791"/>
                <a:gd name="connsiteX26" fmla="*/ 675550 w 775875"/>
                <a:gd name="connsiteY26" fmla="*/ 454481 h 726791"/>
                <a:gd name="connsiteX27" fmla="*/ 719516 w 775875"/>
                <a:gd name="connsiteY27" fmla="*/ 420154 h 726791"/>
                <a:gd name="connsiteX28" fmla="*/ 774201 w 775875"/>
                <a:gd name="connsiteY28" fmla="*/ 201408 h 726791"/>
                <a:gd name="connsiteX29" fmla="*/ 771451 w 775875"/>
                <a:gd name="connsiteY29" fmla="*/ 188452 h 726791"/>
                <a:gd name="connsiteX30" fmla="*/ 771451 w 775875"/>
                <a:gd name="connsiteY30" fmla="*/ 188452 h 726791"/>
                <a:gd name="connsiteX31" fmla="*/ 717547 w 775875"/>
                <a:gd name="connsiteY31" fmla="*/ 303459 h 726791"/>
                <a:gd name="connsiteX32" fmla="*/ 621101 w 775875"/>
                <a:gd name="connsiteY32" fmla="*/ 303459 h 726791"/>
                <a:gd name="connsiteX33" fmla="*/ 632428 w 775875"/>
                <a:gd name="connsiteY33" fmla="*/ 212846 h 726791"/>
                <a:gd name="connsiteX34" fmla="*/ 740201 w 775875"/>
                <a:gd name="connsiteY34" fmla="*/ 212846 h 726791"/>
                <a:gd name="connsiteX35" fmla="*/ 717547 w 775875"/>
                <a:gd name="connsiteY35" fmla="*/ 303459 h 726791"/>
                <a:gd name="connsiteX36" fmla="*/ 539056 w 775875"/>
                <a:gd name="connsiteY36" fmla="*/ 333664 h 726791"/>
                <a:gd name="connsiteX37" fmla="*/ 586885 w 775875"/>
                <a:gd name="connsiteY37" fmla="*/ 333664 h 726791"/>
                <a:gd name="connsiteX38" fmla="*/ 575558 w 775875"/>
                <a:gd name="connsiteY38" fmla="*/ 424277 h 726791"/>
                <a:gd name="connsiteX39" fmla="*/ 493750 w 775875"/>
                <a:gd name="connsiteY39" fmla="*/ 424277 h 726791"/>
                <a:gd name="connsiteX40" fmla="*/ 493750 w 775875"/>
                <a:gd name="connsiteY40" fmla="*/ 378970 h 726791"/>
                <a:gd name="connsiteX41" fmla="*/ 478647 w 775875"/>
                <a:gd name="connsiteY41" fmla="*/ 363868 h 726791"/>
                <a:gd name="connsiteX42" fmla="*/ 463545 w 775875"/>
                <a:gd name="connsiteY42" fmla="*/ 378970 h 726791"/>
                <a:gd name="connsiteX43" fmla="*/ 463545 w 775875"/>
                <a:gd name="connsiteY43" fmla="*/ 424277 h 726791"/>
                <a:gd name="connsiteX44" fmla="*/ 381729 w 775875"/>
                <a:gd name="connsiteY44" fmla="*/ 424277 h 726791"/>
                <a:gd name="connsiteX45" fmla="*/ 370402 w 775875"/>
                <a:gd name="connsiteY45" fmla="*/ 333664 h 726791"/>
                <a:gd name="connsiteX46" fmla="*/ 418239 w 775875"/>
                <a:gd name="connsiteY46" fmla="*/ 333664 h 726791"/>
                <a:gd name="connsiteX47" fmla="*/ 433341 w 775875"/>
                <a:gd name="connsiteY47" fmla="*/ 318561 h 726791"/>
                <a:gd name="connsiteX48" fmla="*/ 418239 w 775875"/>
                <a:gd name="connsiteY48" fmla="*/ 303459 h 726791"/>
                <a:gd name="connsiteX49" fmla="*/ 366627 w 775875"/>
                <a:gd name="connsiteY49" fmla="*/ 303459 h 726791"/>
                <a:gd name="connsiteX50" fmla="*/ 355300 w 775875"/>
                <a:gd name="connsiteY50" fmla="*/ 212846 h 726791"/>
                <a:gd name="connsiteX51" fmla="*/ 463545 w 775875"/>
                <a:gd name="connsiteY51" fmla="*/ 212846 h 726791"/>
                <a:gd name="connsiteX52" fmla="*/ 463545 w 775875"/>
                <a:gd name="connsiteY52" fmla="*/ 258153 h 726791"/>
                <a:gd name="connsiteX53" fmla="*/ 478647 w 775875"/>
                <a:gd name="connsiteY53" fmla="*/ 273255 h 726791"/>
                <a:gd name="connsiteX54" fmla="*/ 493750 w 775875"/>
                <a:gd name="connsiteY54" fmla="*/ 258153 h 726791"/>
                <a:gd name="connsiteX55" fmla="*/ 493750 w 775875"/>
                <a:gd name="connsiteY55" fmla="*/ 212846 h 726791"/>
                <a:gd name="connsiteX56" fmla="*/ 601987 w 775875"/>
                <a:gd name="connsiteY56" fmla="*/ 212846 h 726791"/>
                <a:gd name="connsiteX57" fmla="*/ 590660 w 775875"/>
                <a:gd name="connsiteY57" fmla="*/ 303459 h 726791"/>
                <a:gd name="connsiteX58" fmla="*/ 539056 w 775875"/>
                <a:gd name="connsiteY58" fmla="*/ 303459 h 726791"/>
                <a:gd name="connsiteX59" fmla="*/ 523954 w 775875"/>
                <a:gd name="connsiteY59" fmla="*/ 318561 h 726791"/>
                <a:gd name="connsiteX60" fmla="*/ 539056 w 775875"/>
                <a:gd name="connsiteY60" fmla="*/ 333664 h 726791"/>
                <a:gd name="connsiteX61" fmla="*/ 539056 w 775875"/>
                <a:gd name="connsiteY61" fmla="*/ 333664 h 726791"/>
                <a:gd name="connsiteX62" fmla="*/ 272710 w 775875"/>
                <a:gd name="connsiteY62" fmla="*/ 424277 h 726791"/>
                <a:gd name="connsiteX63" fmla="*/ 251391 w 775875"/>
                <a:gd name="connsiteY63" fmla="*/ 333664 h 726791"/>
                <a:gd name="connsiteX64" fmla="*/ 339962 w 775875"/>
                <a:gd name="connsiteY64" fmla="*/ 333664 h 726791"/>
                <a:gd name="connsiteX65" fmla="*/ 351289 w 775875"/>
                <a:gd name="connsiteY65" fmla="*/ 424277 h 726791"/>
                <a:gd name="connsiteX66" fmla="*/ 272710 w 775875"/>
                <a:gd name="connsiteY66" fmla="*/ 424277 h 726791"/>
                <a:gd name="connsiteX67" fmla="*/ 324860 w 775875"/>
                <a:gd name="connsiteY67" fmla="*/ 212846 h 726791"/>
                <a:gd name="connsiteX68" fmla="*/ 336186 w 775875"/>
                <a:gd name="connsiteY68" fmla="*/ 303459 h 726791"/>
                <a:gd name="connsiteX69" fmla="*/ 244282 w 775875"/>
                <a:gd name="connsiteY69" fmla="*/ 303459 h 726791"/>
                <a:gd name="connsiteX70" fmla="*/ 222971 w 775875"/>
                <a:gd name="connsiteY70" fmla="*/ 212846 h 726791"/>
                <a:gd name="connsiteX71" fmla="*/ 324860 w 775875"/>
                <a:gd name="connsiteY71" fmla="*/ 212846 h 726791"/>
                <a:gd name="connsiteX72" fmla="*/ 394073 w 775875"/>
                <a:gd name="connsiteY72" fmla="*/ 650809 h 726791"/>
                <a:gd name="connsiteX73" fmla="*/ 348767 w 775875"/>
                <a:gd name="connsiteY73" fmla="*/ 696116 h 726791"/>
                <a:gd name="connsiteX74" fmla="*/ 303460 w 775875"/>
                <a:gd name="connsiteY74" fmla="*/ 650809 h 726791"/>
                <a:gd name="connsiteX75" fmla="*/ 348767 w 775875"/>
                <a:gd name="connsiteY75" fmla="*/ 605503 h 726791"/>
                <a:gd name="connsiteX76" fmla="*/ 394073 w 775875"/>
                <a:gd name="connsiteY76" fmla="*/ 650809 h 726791"/>
                <a:gd name="connsiteX77" fmla="*/ 394073 w 775875"/>
                <a:gd name="connsiteY77" fmla="*/ 650809 h 726791"/>
                <a:gd name="connsiteX78" fmla="*/ 644772 w 775875"/>
                <a:gd name="connsiteY78" fmla="*/ 650809 h 726791"/>
                <a:gd name="connsiteX79" fmla="*/ 599465 w 775875"/>
                <a:gd name="connsiteY79" fmla="*/ 696116 h 726791"/>
                <a:gd name="connsiteX80" fmla="*/ 554158 w 775875"/>
                <a:gd name="connsiteY80" fmla="*/ 650809 h 726791"/>
                <a:gd name="connsiteX81" fmla="*/ 599465 w 775875"/>
                <a:gd name="connsiteY81" fmla="*/ 605503 h 726791"/>
                <a:gd name="connsiteX82" fmla="*/ 644772 w 775875"/>
                <a:gd name="connsiteY82" fmla="*/ 650809 h 726791"/>
                <a:gd name="connsiteX83" fmla="*/ 644772 w 775875"/>
                <a:gd name="connsiteY83" fmla="*/ 650809 h 726791"/>
                <a:gd name="connsiteX84" fmla="*/ 659874 w 775875"/>
                <a:gd name="connsiteY84" fmla="*/ 545094 h 726791"/>
                <a:gd name="connsiteX85" fmla="*/ 674976 w 775875"/>
                <a:gd name="connsiteY85" fmla="*/ 560196 h 726791"/>
                <a:gd name="connsiteX86" fmla="*/ 659874 w 775875"/>
                <a:gd name="connsiteY86" fmla="*/ 575298 h 726791"/>
                <a:gd name="connsiteX87" fmla="*/ 258153 w 775875"/>
                <a:gd name="connsiteY87" fmla="*/ 575298 h 726791"/>
                <a:gd name="connsiteX88" fmla="*/ 243449 w 775875"/>
                <a:gd name="connsiteY88" fmla="*/ 563654 h 726791"/>
                <a:gd name="connsiteX89" fmla="*/ 125375 w 775875"/>
                <a:gd name="connsiteY89" fmla="*/ 61824 h 726791"/>
                <a:gd name="connsiteX90" fmla="*/ 46722 w 775875"/>
                <a:gd name="connsiteY90" fmla="*/ 61824 h 726791"/>
                <a:gd name="connsiteX91" fmla="*/ 31620 w 775875"/>
                <a:gd name="connsiteY91" fmla="*/ 46722 h 726791"/>
                <a:gd name="connsiteX92" fmla="*/ 46722 w 775875"/>
                <a:gd name="connsiteY92" fmla="*/ 31620 h 726791"/>
                <a:gd name="connsiteX93" fmla="*/ 137336 w 775875"/>
                <a:gd name="connsiteY93" fmla="*/ 31620 h 726791"/>
                <a:gd name="connsiteX94" fmla="*/ 152040 w 775875"/>
                <a:gd name="connsiteY94" fmla="*/ 43264 h 726791"/>
                <a:gd name="connsiteX95" fmla="*/ 245956 w 775875"/>
                <a:gd name="connsiteY95" fmla="*/ 442401 h 726791"/>
                <a:gd name="connsiteX96" fmla="*/ 245972 w 775875"/>
                <a:gd name="connsiteY96" fmla="*/ 442482 h 726791"/>
                <a:gd name="connsiteX97" fmla="*/ 270114 w 775875"/>
                <a:gd name="connsiteY97" fmla="*/ 545094 h 726791"/>
                <a:gd name="connsiteX98" fmla="*/ 659874 w 775875"/>
                <a:gd name="connsiteY98" fmla="*/ 545094 h 726791"/>
                <a:gd name="connsiteX99" fmla="*/ 690210 w 775875"/>
                <a:gd name="connsiteY99" fmla="*/ 412823 h 726791"/>
                <a:gd name="connsiteX100" fmla="*/ 675544 w 775875"/>
                <a:gd name="connsiteY100" fmla="*/ 424277 h 726791"/>
                <a:gd name="connsiteX101" fmla="*/ 605999 w 775875"/>
                <a:gd name="connsiteY101" fmla="*/ 424277 h 726791"/>
                <a:gd name="connsiteX102" fmla="*/ 617325 w 775875"/>
                <a:gd name="connsiteY102" fmla="*/ 333664 h 726791"/>
                <a:gd name="connsiteX103" fmla="*/ 710002 w 775875"/>
                <a:gd name="connsiteY103" fmla="*/ 333664 h 726791"/>
                <a:gd name="connsiteX104" fmla="*/ 690210 w 775875"/>
                <a:gd name="connsiteY104" fmla="*/ 412823 h 7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75875" h="726791">
                  <a:moveTo>
                    <a:pt x="771451" y="188452"/>
                  </a:moveTo>
                  <a:cubicBezTo>
                    <a:pt x="768591" y="184781"/>
                    <a:pt x="764194" y="182642"/>
                    <a:pt x="759550" y="182642"/>
                  </a:cubicBezTo>
                  <a:lnTo>
                    <a:pt x="215863" y="182642"/>
                  </a:lnTo>
                  <a:lnTo>
                    <a:pt x="181440" y="36340"/>
                  </a:lnTo>
                  <a:cubicBezTo>
                    <a:pt x="176588" y="15772"/>
                    <a:pt x="158449" y="1416"/>
                    <a:pt x="137336" y="1416"/>
                  </a:cubicBezTo>
                  <a:lnTo>
                    <a:pt x="46722" y="1416"/>
                  </a:lnTo>
                  <a:cubicBezTo>
                    <a:pt x="21740" y="1416"/>
                    <a:pt x="1416" y="21738"/>
                    <a:pt x="1416" y="46722"/>
                  </a:cubicBezTo>
                  <a:cubicBezTo>
                    <a:pt x="1416" y="71705"/>
                    <a:pt x="21740" y="92029"/>
                    <a:pt x="46722" y="92029"/>
                  </a:cubicBezTo>
                  <a:lnTo>
                    <a:pt x="101453" y="92029"/>
                  </a:lnTo>
                  <a:lnTo>
                    <a:pt x="214049" y="570579"/>
                  </a:lnTo>
                  <a:cubicBezTo>
                    <a:pt x="218901" y="591144"/>
                    <a:pt x="237040" y="605503"/>
                    <a:pt x="258153" y="605503"/>
                  </a:cubicBezTo>
                  <a:lnTo>
                    <a:pt x="288401" y="605503"/>
                  </a:lnTo>
                  <a:cubicBezTo>
                    <a:pt x="278896" y="618134"/>
                    <a:pt x="273256" y="633827"/>
                    <a:pt x="273256" y="650809"/>
                  </a:cubicBezTo>
                  <a:cubicBezTo>
                    <a:pt x="273256" y="692442"/>
                    <a:pt x="307132" y="726320"/>
                    <a:pt x="348767" y="726320"/>
                  </a:cubicBezTo>
                  <a:cubicBezTo>
                    <a:pt x="390401" y="726320"/>
                    <a:pt x="424278" y="692442"/>
                    <a:pt x="424278" y="650809"/>
                  </a:cubicBezTo>
                  <a:cubicBezTo>
                    <a:pt x="424278" y="633827"/>
                    <a:pt x="418637" y="618134"/>
                    <a:pt x="409132" y="605503"/>
                  </a:cubicBezTo>
                  <a:lnTo>
                    <a:pt x="539092" y="605503"/>
                  </a:lnTo>
                  <a:cubicBezTo>
                    <a:pt x="529595" y="618134"/>
                    <a:pt x="523954" y="633827"/>
                    <a:pt x="523954" y="650809"/>
                  </a:cubicBezTo>
                  <a:cubicBezTo>
                    <a:pt x="523954" y="692442"/>
                    <a:pt x="557823" y="726320"/>
                    <a:pt x="599465" y="726320"/>
                  </a:cubicBezTo>
                  <a:cubicBezTo>
                    <a:pt x="641098" y="726320"/>
                    <a:pt x="674976" y="692442"/>
                    <a:pt x="674976" y="650809"/>
                  </a:cubicBezTo>
                  <a:cubicBezTo>
                    <a:pt x="674976" y="633827"/>
                    <a:pt x="669334" y="618134"/>
                    <a:pt x="659829" y="605503"/>
                  </a:cubicBezTo>
                  <a:lnTo>
                    <a:pt x="659874" y="605503"/>
                  </a:lnTo>
                  <a:cubicBezTo>
                    <a:pt x="684857" y="605503"/>
                    <a:pt x="705180" y="585179"/>
                    <a:pt x="705180" y="560196"/>
                  </a:cubicBezTo>
                  <a:cubicBezTo>
                    <a:pt x="705180" y="535211"/>
                    <a:pt x="684857" y="514890"/>
                    <a:pt x="659874" y="514890"/>
                  </a:cubicBezTo>
                  <a:lnTo>
                    <a:pt x="294036" y="514890"/>
                  </a:lnTo>
                  <a:lnTo>
                    <a:pt x="279819" y="454481"/>
                  </a:lnTo>
                  <a:lnTo>
                    <a:pt x="675550" y="454481"/>
                  </a:lnTo>
                  <a:cubicBezTo>
                    <a:pt x="696368" y="454481"/>
                    <a:pt x="714449" y="440366"/>
                    <a:pt x="719516" y="420154"/>
                  </a:cubicBezTo>
                  <a:lnTo>
                    <a:pt x="774201" y="201408"/>
                  </a:lnTo>
                  <a:cubicBezTo>
                    <a:pt x="775330" y="196896"/>
                    <a:pt x="774313" y="192117"/>
                    <a:pt x="771451" y="188452"/>
                  </a:cubicBezTo>
                  <a:lnTo>
                    <a:pt x="771451" y="188452"/>
                  </a:lnTo>
                  <a:close/>
                  <a:moveTo>
                    <a:pt x="717547" y="303459"/>
                  </a:moveTo>
                  <a:lnTo>
                    <a:pt x="621101" y="303459"/>
                  </a:lnTo>
                  <a:lnTo>
                    <a:pt x="632428" y="212846"/>
                  </a:lnTo>
                  <a:lnTo>
                    <a:pt x="740201" y="212846"/>
                  </a:lnTo>
                  <a:lnTo>
                    <a:pt x="717547" y="303459"/>
                  </a:lnTo>
                  <a:close/>
                  <a:moveTo>
                    <a:pt x="539056" y="333664"/>
                  </a:moveTo>
                  <a:lnTo>
                    <a:pt x="586885" y="333664"/>
                  </a:lnTo>
                  <a:lnTo>
                    <a:pt x="575558" y="424277"/>
                  </a:lnTo>
                  <a:lnTo>
                    <a:pt x="493750" y="424277"/>
                  </a:lnTo>
                  <a:lnTo>
                    <a:pt x="493750" y="378970"/>
                  </a:lnTo>
                  <a:cubicBezTo>
                    <a:pt x="493750" y="370630"/>
                    <a:pt x="486988" y="363868"/>
                    <a:pt x="478647" y="363868"/>
                  </a:cubicBezTo>
                  <a:cubicBezTo>
                    <a:pt x="470307" y="363868"/>
                    <a:pt x="463545" y="370630"/>
                    <a:pt x="463545" y="378970"/>
                  </a:cubicBezTo>
                  <a:lnTo>
                    <a:pt x="463545" y="424277"/>
                  </a:lnTo>
                  <a:lnTo>
                    <a:pt x="381729" y="424277"/>
                  </a:lnTo>
                  <a:lnTo>
                    <a:pt x="370402" y="333664"/>
                  </a:lnTo>
                  <a:lnTo>
                    <a:pt x="418239" y="333664"/>
                  </a:lnTo>
                  <a:cubicBezTo>
                    <a:pt x="426579" y="333664"/>
                    <a:pt x="433341" y="326902"/>
                    <a:pt x="433341" y="318561"/>
                  </a:cubicBezTo>
                  <a:cubicBezTo>
                    <a:pt x="433341" y="310221"/>
                    <a:pt x="426579" y="303459"/>
                    <a:pt x="418239" y="303459"/>
                  </a:cubicBezTo>
                  <a:lnTo>
                    <a:pt x="366627" y="303459"/>
                  </a:lnTo>
                  <a:lnTo>
                    <a:pt x="355300" y="212846"/>
                  </a:lnTo>
                  <a:lnTo>
                    <a:pt x="463545" y="212846"/>
                  </a:lnTo>
                  <a:lnTo>
                    <a:pt x="463545" y="258153"/>
                  </a:lnTo>
                  <a:cubicBezTo>
                    <a:pt x="463545" y="266493"/>
                    <a:pt x="470307" y="273255"/>
                    <a:pt x="478647" y="273255"/>
                  </a:cubicBezTo>
                  <a:cubicBezTo>
                    <a:pt x="486988" y="273255"/>
                    <a:pt x="493750" y="266493"/>
                    <a:pt x="493750" y="258153"/>
                  </a:cubicBezTo>
                  <a:lnTo>
                    <a:pt x="493750" y="212846"/>
                  </a:lnTo>
                  <a:lnTo>
                    <a:pt x="601987" y="212846"/>
                  </a:lnTo>
                  <a:lnTo>
                    <a:pt x="590660" y="303459"/>
                  </a:lnTo>
                  <a:lnTo>
                    <a:pt x="539056" y="303459"/>
                  </a:lnTo>
                  <a:cubicBezTo>
                    <a:pt x="530716" y="303459"/>
                    <a:pt x="523954" y="310221"/>
                    <a:pt x="523954" y="318561"/>
                  </a:cubicBezTo>
                  <a:cubicBezTo>
                    <a:pt x="523954" y="326902"/>
                    <a:pt x="530716" y="333664"/>
                    <a:pt x="539056" y="333664"/>
                  </a:cubicBezTo>
                  <a:lnTo>
                    <a:pt x="539056" y="333664"/>
                  </a:lnTo>
                  <a:close/>
                  <a:moveTo>
                    <a:pt x="272710" y="424277"/>
                  </a:moveTo>
                  <a:lnTo>
                    <a:pt x="251391" y="333664"/>
                  </a:lnTo>
                  <a:lnTo>
                    <a:pt x="339962" y="333664"/>
                  </a:lnTo>
                  <a:lnTo>
                    <a:pt x="351289" y="424277"/>
                  </a:lnTo>
                  <a:lnTo>
                    <a:pt x="272710" y="424277"/>
                  </a:lnTo>
                  <a:close/>
                  <a:moveTo>
                    <a:pt x="324860" y="212846"/>
                  </a:moveTo>
                  <a:lnTo>
                    <a:pt x="336186" y="303459"/>
                  </a:lnTo>
                  <a:lnTo>
                    <a:pt x="244282" y="303459"/>
                  </a:lnTo>
                  <a:lnTo>
                    <a:pt x="222971" y="212846"/>
                  </a:lnTo>
                  <a:lnTo>
                    <a:pt x="324860" y="212846"/>
                  </a:lnTo>
                  <a:close/>
                  <a:moveTo>
                    <a:pt x="394073" y="650809"/>
                  </a:moveTo>
                  <a:cubicBezTo>
                    <a:pt x="394073" y="675792"/>
                    <a:pt x="373749" y="696116"/>
                    <a:pt x="348767" y="696116"/>
                  </a:cubicBezTo>
                  <a:cubicBezTo>
                    <a:pt x="323784" y="696116"/>
                    <a:pt x="303460" y="675792"/>
                    <a:pt x="303460" y="650809"/>
                  </a:cubicBezTo>
                  <a:cubicBezTo>
                    <a:pt x="303460" y="625824"/>
                    <a:pt x="323784" y="605503"/>
                    <a:pt x="348767" y="605503"/>
                  </a:cubicBezTo>
                  <a:cubicBezTo>
                    <a:pt x="373749" y="605503"/>
                    <a:pt x="394073" y="625824"/>
                    <a:pt x="394073" y="650809"/>
                  </a:cubicBezTo>
                  <a:lnTo>
                    <a:pt x="394073" y="650809"/>
                  </a:lnTo>
                  <a:close/>
                  <a:moveTo>
                    <a:pt x="644772" y="650809"/>
                  </a:moveTo>
                  <a:cubicBezTo>
                    <a:pt x="644772" y="675792"/>
                    <a:pt x="624448" y="696116"/>
                    <a:pt x="599465" y="696116"/>
                  </a:cubicBezTo>
                  <a:cubicBezTo>
                    <a:pt x="574480" y="696116"/>
                    <a:pt x="554158" y="675792"/>
                    <a:pt x="554158" y="650809"/>
                  </a:cubicBezTo>
                  <a:cubicBezTo>
                    <a:pt x="554158" y="625824"/>
                    <a:pt x="574480" y="605503"/>
                    <a:pt x="599465" y="605503"/>
                  </a:cubicBezTo>
                  <a:cubicBezTo>
                    <a:pt x="624448" y="605503"/>
                    <a:pt x="644772" y="625824"/>
                    <a:pt x="644772" y="650809"/>
                  </a:cubicBezTo>
                  <a:lnTo>
                    <a:pt x="644772" y="650809"/>
                  </a:lnTo>
                  <a:close/>
                  <a:moveTo>
                    <a:pt x="659874" y="545094"/>
                  </a:moveTo>
                  <a:cubicBezTo>
                    <a:pt x="668199" y="545094"/>
                    <a:pt x="674976" y="551863"/>
                    <a:pt x="674976" y="560196"/>
                  </a:cubicBezTo>
                  <a:cubicBezTo>
                    <a:pt x="674976" y="568521"/>
                    <a:pt x="668199" y="575298"/>
                    <a:pt x="659874" y="575298"/>
                  </a:cubicBezTo>
                  <a:lnTo>
                    <a:pt x="258153" y="575298"/>
                  </a:lnTo>
                  <a:cubicBezTo>
                    <a:pt x="251118" y="575298"/>
                    <a:pt x="245071" y="570505"/>
                    <a:pt x="243449" y="563654"/>
                  </a:cubicBezTo>
                  <a:lnTo>
                    <a:pt x="125375" y="61824"/>
                  </a:lnTo>
                  <a:lnTo>
                    <a:pt x="46722" y="61824"/>
                  </a:lnTo>
                  <a:cubicBezTo>
                    <a:pt x="38390" y="61824"/>
                    <a:pt x="31620" y="55047"/>
                    <a:pt x="31620" y="46722"/>
                  </a:cubicBezTo>
                  <a:cubicBezTo>
                    <a:pt x="31620" y="38390"/>
                    <a:pt x="38390" y="31620"/>
                    <a:pt x="46722" y="31620"/>
                  </a:cubicBezTo>
                  <a:lnTo>
                    <a:pt x="137336" y="31620"/>
                  </a:lnTo>
                  <a:cubicBezTo>
                    <a:pt x="144371" y="31620"/>
                    <a:pt x="150418" y="36406"/>
                    <a:pt x="152040" y="43264"/>
                  </a:cubicBezTo>
                  <a:lnTo>
                    <a:pt x="245956" y="442401"/>
                  </a:lnTo>
                  <a:cubicBezTo>
                    <a:pt x="245956" y="442424"/>
                    <a:pt x="245964" y="442454"/>
                    <a:pt x="245972" y="442482"/>
                  </a:cubicBezTo>
                  <a:lnTo>
                    <a:pt x="270114" y="545094"/>
                  </a:lnTo>
                  <a:lnTo>
                    <a:pt x="659874" y="545094"/>
                  </a:lnTo>
                  <a:close/>
                  <a:moveTo>
                    <a:pt x="690210" y="412823"/>
                  </a:moveTo>
                  <a:cubicBezTo>
                    <a:pt x="688523" y="419565"/>
                    <a:pt x="682497" y="424277"/>
                    <a:pt x="675544" y="424277"/>
                  </a:cubicBezTo>
                  <a:lnTo>
                    <a:pt x="605999" y="424277"/>
                  </a:lnTo>
                  <a:lnTo>
                    <a:pt x="617325" y="333664"/>
                  </a:lnTo>
                  <a:lnTo>
                    <a:pt x="710002" y="333664"/>
                  </a:lnTo>
                  <a:lnTo>
                    <a:pt x="690210" y="4128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F3FA0B63-EB76-67B2-2750-B5148C6F7A17}"/>
                </a:ext>
              </a:extLst>
            </p:cNvPr>
            <p:cNvSpPr/>
            <p:nvPr/>
          </p:nvSpPr>
          <p:spPr>
            <a:xfrm>
              <a:off x="6681001" y="3947133"/>
              <a:ext cx="32092" cy="32092"/>
            </a:xfrm>
            <a:custGeom>
              <a:avLst/>
              <a:gdLst>
                <a:gd name="connsiteX0" fmla="*/ 16518 w 32092"/>
                <a:gd name="connsiteY0" fmla="*/ 1416 h 32092"/>
                <a:gd name="connsiteX1" fmla="*/ 1416 w 32092"/>
                <a:gd name="connsiteY1" fmla="*/ 16518 h 32092"/>
                <a:gd name="connsiteX2" fmla="*/ 16518 w 32092"/>
                <a:gd name="connsiteY2" fmla="*/ 31620 h 32092"/>
                <a:gd name="connsiteX3" fmla="*/ 31620 w 32092"/>
                <a:gd name="connsiteY3" fmla="*/ 16518 h 32092"/>
                <a:gd name="connsiteX4" fmla="*/ 16518 w 32092"/>
                <a:gd name="connsiteY4" fmla="*/ 1416 h 32092"/>
                <a:gd name="connsiteX5" fmla="*/ 16518 w 32092"/>
                <a:gd name="connsiteY5" fmla="*/ 141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1416"/>
                  </a:move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1"/>
                    <a:pt x="8178" y="31620"/>
                    <a:pt x="16518" y="31620"/>
                  </a:cubicBez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lnTo>
                    <a:pt x="16518" y="1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5" name="Рисунок 1243">
            <a:extLst>
              <a:ext uri="{FF2B5EF4-FFF2-40B4-BE49-F238E27FC236}">
                <a16:creationId xmlns:a16="http://schemas.microsoft.com/office/drawing/2014/main" id="{BE8D6D7A-77C4-1FFD-9992-C88A686CF740}"/>
              </a:ext>
            </a:extLst>
          </p:cNvPr>
          <p:cNvGrpSpPr>
            <a:grpSpLocks noChangeAspect="1"/>
          </p:cNvGrpSpPr>
          <p:nvPr/>
        </p:nvGrpSpPr>
        <p:grpSpPr>
          <a:xfrm rot="20700000">
            <a:off x="11132543" y="2040449"/>
            <a:ext cx="581986" cy="545078"/>
            <a:chOff x="1608863" y="4790845"/>
            <a:chExt cx="773988" cy="724904"/>
          </a:xfrm>
          <a:solidFill>
            <a:srgbClr val="249CD8">
              <a:alpha val="12000"/>
            </a:srgbClr>
          </a:solidFill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F1510FCA-46BE-1EE6-B357-A0510940DAD7}"/>
                </a:ext>
              </a:extLst>
            </p:cNvPr>
            <p:cNvSpPr/>
            <p:nvPr/>
          </p:nvSpPr>
          <p:spPr>
            <a:xfrm>
              <a:off x="2290071" y="5091473"/>
              <a:ext cx="32092" cy="32092"/>
            </a:xfrm>
            <a:custGeom>
              <a:avLst/>
              <a:gdLst>
                <a:gd name="connsiteX0" fmla="*/ 16518 w 32092"/>
                <a:gd name="connsiteY0" fmla="*/ 31620 h 32092"/>
                <a:gd name="connsiteX1" fmla="*/ 31620 w 32092"/>
                <a:gd name="connsiteY1" fmla="*/ 16518 h 32092"/>
                <a:gd name="connsiteX2" fmla="*/ 16518 w 32092"/>
                <a:gd name="connsiteY2" fmla="*/ 1416 h 32092"/>
                <a:gd name="connsiteX3" fmla="*/ 1416 w 32092"/>
                <a:gd name="connsiteY3" fmla="*/ 16518 h 32092"/>
                <a:gd name="connsiteX4" fmla="*/ 16518 w 32092"/>
                <a:gd name="connsiteY4" fmla="*/ 31620 h 32092"/>
                <a:gd name="connsiteX5" fmla="*/ 16518 w 32092"/>
                <a:gd name="connsiteY5" fmla="*/ 31620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31620"/>
                  </a:move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1"/>
                    <a:pt x="8178" y="31620"/>
                    <a:pt x="16518" y="31620"/>
                  </a:cubicBezTo>
                  <a:lnTo>
                    <a:pt x="16518" y="316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5215B889-7F9A-2F3F-55DC-CF0D3BE557E4}"/>
                </a:ext>
              </a:extLst>
            </p:cNvPr>
            <p:cNvSpPr/>
            <p:nvPr/>
          </p:nvSpPr>
          <p:spPr>
            <a:xfrm>
              <a:off x="1978963" y="5272699"/>
              <a:ext cx="32092" cy="32092"/>
            </a:xfrm>
            <a:custGeom>
              <a:avLst/>
              <a:gdLst>
                <a:gd name="connsiteX0" fmla="*/ 16518 w 32092"/>
                <a:gd name="connsiteY0" fmla="*/ 1416 h 32092"/>
                <a:gd name="connsiteX1" fmla="*/ 1416 w 32092"/>
                <a:gd name="connsiteY1" fmla="*/ 16518 h 32092"/>
                <a:gd name="connsiteX2" fmla="*/ 16518 w 32092"/>
                <a:gd name="connsiteY2" fmla="*/ 31620 h 32092"/>
                <a:gd name="connsiteX3" fmla="*/ 31620 w 32092"/>
                <a:gd name="connsiteY3" fmla="*/ 16518 h 32092"/>
                <a:gd name="connsiteX4" fmla="*/ 16518 w 32092"/>
                <a:gd name="connsiteY4" fmla="*/ 1416 h 32092"/>
                <a:gd name="connsiteX5" fmla="*/ 16518 w 32092"/>
                <a:gd name="connsiteY5" fmla="*/ 141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1416"/>
                  </a:move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1"/>
                    <a:pt x="8178" y="31620"/>
                    <a:pt x="16518" y="31620"/>
                  </a:cubicBez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lnTo>
                    <a:pt x="16518" y="1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DCD2B6A3-B0C8-B655-84AD-347141C32C2E}"/>
                </a:ext>
              </a:extLst>
            </p:cNvPr>
            <p:cNvSpPr/>
            <p:nvPr/>
          </p:nvSpPr>
          <p:spPr>
            <a:xfrm>
              <a:off x="1827941" y="4880036"/>
              <a:ext cx="334136" cy="273727"/>
            </a:xfrm>
            <a:custGeom>
              <a:avLst/>
              <a:gdLst>
                <a:gd name="connsiteX0" fmla="*/ 16518 w 334136"/>
                <a:gd name="connsiteY0" fmla="*/ 122240 h 273726"/>
                <a:gd name="connsiteX1" fmla="*/ 34341 w 334136"/>
                <a:gd name="connsiteY1" fmla="*/ 122240 h 273726"/>
                <a:gd name="connsiteX2" fmla="*/ 57252 w 334136"/>
                <a:gd name="connsiteY2" fmla="*/ 236841 h 273726"/>
                <a:gd name="connsiteX3" fmla="*/ 101689 w 334136"/>
                <a:gd name="connsiteY3" fmla="*/ 273261 h 273726"/>
                <a:gd name="connsiteX4" fmla="*/ 233384 w 334136"/>
                <a:gd name="connsiteY4" fmla="*/ 273261 h 273726"/>
                <a:gd name="connsiteX5" fmla="*/ 277828 w 334136"/>
                <a:gd name="connsiteY5" fmla="*/ 236833 h 273726"/>
                <a:gd name="connsiteX6" fmla="*/ 300738 w 334136"/>
                <a:gd name="connsiteY6" fmla="*/ 122240 h 273726"/>
                <a:gd name="connsiteX7" fmla="*/ 318562 w 334136"/>
                <a:gd name="connsiteY7" fmla="*/ 122240 h 273726"/>
                <a:gd name="connsiteX8" fmla="*/ 333664 w 334136"/>
                <a:gd name="connsiteY8" fmla="*/ 107138 h 273726"/>
                <a:gd name="connsiteX9" fmla="*/ 318562 w 334136"/>
                <a:gd name="connsiteY9" fmla="*/ 92035 h 273726"/>
                <a:gd name="connsiteX10" fmla="*/ 238832 w 334136"/>
                <a:gd name="connsiteY10" fmla="*/ 92035 h 273726"/>
                <a:gd name="connsiteX11" fmla="*/ 212073 w 334136"/>
                <a:gd name="connsiteY11" fmla="*/ 11752 h 273726"/>
                <a:gd name="connsiteX12" fmla="*/ 192972 w 334136"/>
                <a:gd name="connsiteY12" fmla="*/ 2196 h 273726"/>
                <a:gd name="connsiteX13" fmla="*/ 183416 w 334136"/>
                <a:gd name="connsiteY13" fmla="*/ 21295 h 273726"/>
                <a:gd name="connsiteX14" fmla="*/ 206991 w 334136"/>
                <a:gd name="connsiteY14" fmla="*/ 92035 h 273726"/>
                <a:gd name="connsiteX15" fmla="*/ 128080 w 334136"/>
                <a:gd name="connsiteY15" fmla="*/ 92035 h 273726"/>
                <a:gd name="connsiteX16" fmla="*/ 151664 w 334136"/>
                <a:gd name="connsiteY16" fmla="*/ 21295 h 273726"/>
                <a:gd name="connsiteX17" fmla="*/ 142106 w 334136"/>
                <a:gd name="connsiteY17" fmla="*/ 2196 h 273726"/>
                <a:gd name="connsiteX18" fmla="*/ 123007 w 334136"/>
                <a:gd name="connsiteY18" fmla="*/ 11752 h 273726"/>
                <a:gd name="connsiteX19" fmla="*/ 96246 w 334136"/>
                <a:gd name="connsiteY19" fmla="*/ 92035 h 273726"/>
                <a:gd name="connsiteX20" fmla="*/ 16518 w 334136"/>
                <a:gd name="connsiteY20" fmla="*/ 92035 h 273726"/>
                <a:gd name="connsiteX21" fmla="*/ 1416 w 334136"/>
                <a:gd name="connsiteY21" fmla="*/ 107138 h 273726"/>
                <a:gd name="connsiteX22" fmla="*/ 16518 w 334136"/>
                <a:gd name="connsiteY22" fmla="*/ 122240 h 273726"/>
                <a:gd name="connsiteX23" fmla="*/ 16518 w 334136"/>
                <a:gd name="connsiteY23" fmla="*/ 122240 h 273726"/>
                <a:gd name="connsiteX24" fmla="*/ 269937 w 334136"/>
                <a:gd name="connsiteY24" fmla="*/ 122240 h 273726"/>
                <a:gd name="connsiteX25" fmla="*/ 248205 w 334136"/>
                <a:gd name="connsiteY25" fmla="*/ 230911 h 273726"/>
                <a:gd name="connsiteX26" fmla="*/ 233384 w 334136"/>
                <a:gd name="connsiteY26" fmla="*/ 243057 h 273726"/>
                <a:gd name="connsiteX27" fmla="*/ 101696 w 334136"/>
                <a:gd name="connsiteY27" fmla="*/ 243057 h 273726"/>
                <a:gd name="connsiteX28" fmla="*/ 86874 w 334136"/>
                <a:gd name="connsiteY28" fmla="*/ 230911 h 273726"/>
                <a:gd name="connsiteX29" fmla="*/ 65136 w 334136"/>
                <a:gd name="connsiteY29" fmla="*/ 122240 h 273726"/>
                <a:gd name="connsiteX30" fmla="*/ 269937 w 334136"/>
                <a:gd name="connsiteY30" fmla="*/ 122240 h 27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4136" h="273726">
                  <a:moveTo>
                    <a:pt x="16518" y="122240"/>
                  </a:moveTo>
                  <a:lnTo>
                    <a:pt x="34341" y="122240"/>
                  </a:lnTo>
                  <a:lnTo>
                    <a:pt x="57252" y="236841"/>
                  </a:lnTo>
                  <a:cubicBezTo>
                    <a:pt x="61477" y="257938"/>
                    <a:pt x="80164" y="273261"/>
                    <a:pt x="101689" y="273261"/>
                  </a:cubicBezTo>
                  <a:lnTo>
                    <a:pt x="233384" y="273261"/>
                  </a:lnTo>
                  <a:cubicBezTo>
                    <a:pt x="254916" y="273261"/>
                    <a:pt x="273601" y="257938"/>
                    <a:pt x="277828" y="236833"/>
                  </a:cubicBezTo>
                  <a:lnTo>
                    <a:pt x="300738" y="122240"/>
                  </a:lnTo>
                  <a:lnTo>
                    <a:pt x="318562" y="122240"/>
                  </a:lnTo>
                  <a:cubicBezTo>
                    <a:pt x="326902" y="122240"/>
                    <a:pt x="333664" y="115478"/>
                    <a:pt x="333664" y="107138"/>
                  </a:cubicBezTo>
                  <a:cubicBezTo>
                    <a:pt x="333664" y="98797"/>
                    <a:pt x="326902" y="92035"/>
                    <a:pt x="318562" y="92035"/>
                  </a:cubicBezTo>
                  <a:lnTo>
                    <a:pt x="238832" y="92035"/>
                  </a:lnTo>
                  <a:lnTo>
                    <a:pt x="212073" y="11752"/>
                  </a:lnTo>
                  <a:cubicBezTo>
                    <a:pt x="209432" y="3833"/>
                    <a:pt x="200878" y="-445"/>
                    <a:pt x="192972" y="2196"/>
                  </a:cubicBezTo>
                  <a:cubicBezTo>
                    <a:pt x="185053" y="4836"/>
                    <a:pt x="180775" y="13383"/>
                    <a:pt x="183416" y="21295"/>
                  </a:cubicBezTo>
                  <a:lnTo>
                    <a:pt x="206991" y="92035"/>
                  </a:lnTo>
                  <a:lnTo>
                    <a:pt x="128080" y="92035"/>
                  </a:lnTo>
                  <a:lnTo>
                    <a:pt x="151664" y="21295"/>
                  </a:lnTo>
                  <a:cubicBezTo>
                    <a:pt x="154303" y="13383"/>
                    <a:pt x="150025" y="4836"/>
                    <a:pt x="142106" y="2196"/>
                  </a:cubicBezTo>
                  <a:cubicBezTo>
                    <a:pt x="134194" y="-445"/>
                    <a:pt x="125639" y="3833"/>
                    <a:pt x="123007" y="11752"/>
                  </a:cubicBezTo>
                  <a:lnTo>
                    <a:pt x="96246" y="92035"/>
                  </a:lnTo>
                  <a:lnTo>
                    <a:pt x="16518" y="92035"/>
                  </a:lnTo>
                  <a:cubicBezTo>
                    <a:pt x="8178" y="92035"/>
                    <a:pt x="1416" y="98797"/>
                    <a:pt x="1416" y="107138"/>
                  </a:cubicBezTo>
                  <a:cubicBezTo>
                    <a:pt x="1416" y="115478"/>
                    <a:pt x="8178" y="122240"/>
                    <a:pt x="16518" y="122240"/>
                  </a:cubicBezTo>
                  <a:lnTo>
                    <a:pt x="16518" y="122240"/>
                  </a:lnTo>
                  <a:close/>
                  <a:moveTo>
                    <a:pt x="269937" y="122240"/>
                  </a:moveTo>
                  <a:lnTo>
                    <a:pt x="248205" y="230911"/>
                  </a:lnTo>
                  <a:cubicBezTo>
                    <a:pt x="246804" y="237947"/>
                    <a:pt x="240565" y="243057"/>
                    <a:pt x="233384" y="243057"/>
                  </a:cubicBezTo>
                  <a:lnTo>
                    <a:pt x="101696" y="243057"/>
                  </a:lnTo>
                  <a:cubicBezTo>
                    <a:pt x="94513" y="243057"/>
                    <a:pt x="88282" y="237947"/>
                    <a:pt x="86874" y="230911"/>
                  </a:cubicBezTo>
                  <a:lnTo>
                    <a:pt x="65136" y="122240"/>
                  </a:lnTo>
                  <a:lnTo>
                    <a:pt x="269937" y="1222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9EC69641-125E-1DEA-985E-C7A280611778}"/>
                </a:ext>
              </a:extLst>
            </p:cNvPr>
            <p:cNvSpPr/>
            <p:nvPr/>
          </p:nvSpPr>
          <p:spPr>
            <a:xfrm>
              <a:off x="1948759" y="5031064"/>
              <a:ext cx="32092" cy="62296"/>
            </a:xfrm>
            <a:custGeom>
              <a:avLst/>
              <a:gdLst>
                <a:gd name="connsiteX0" fmla="*/ 16518 w 32092"/>
                <a:gd name="connsiteY0" fmla="*/ 61824 h 62296"/>
                <a:gd name="connsiteX1" fmla="*/ 31620 w 32092"/>
                <a:gd name="connsiteY1" fmla="*/ 46722 h 62296"/>
                <a:gd name="connsiteX2" fmla="*/ 31620 w 32092"/>
                <a:gd name="connsiteY2" fmla="*/ 16518 h 62296"/>
                <a:gd name="connsiteX3" fmla="*/ 16518 w 32092"/>
                <a:gd name="connsiteY3" fmla="*/ 1416 h 62296"/>
                <a:gd name="connsiteX4" fmla="*/ 1416 w 32092"/>
                <a:gd name="connsiteY4" fmla="*/ 16518 h 62296"/>
                <a:gd name="connsiteX5" fmla="*/ 1416 w 32092"/>
                <a:gd name="connsiteY5" fmla="*/ 46722 h 62296"/>
                <a:gd name="connsiteX6" fmla="*/ 16518 w 32092"/>
                <a:gd name="connsiteY6" fmla="*/ 61824 h 62296"/>
                <a:gd name="connsiteX7" fmla="*/ 16518 w 32092"/>
                <a:gd name="connsiteY7" fmla="*/ 61824 h 6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92" h="62296">
                  <a:moveTo>
                    <a:pt x="16518" y="61824"/>
                  </a:moveTo>
                  <a:cubicBezTo>
                    <a:pt x="24858" y="61824"/>
                    <a:pt x="31620" y="55063"/>
                    <a:pt x="31620" y="46722"/>
                  </a:cubicBezTo>
                  <a:lnTo>
                    <a:pt x="31620" y="16518"/>
                  </a:lnTo>
                  <a:cubicBezTo>
                    <a:pt x="31620" y="8178"/>
                    <a:pt x="24858" y="1416"/>
                    <a:pt x="16518" y="1416"/>
                  </a:cubicBezTo>
                  <a:cubicBezTo>
                    <a:pt x="8178" y="1416"/>
                    <a:pt x="1416" y="8178"/>
                    <a:pt x="1416" y="16518"/>
                  </a:cubicBezTo>
                  <a:lnTo>
                    <a:pt x="1416" y="46722"/>
                  </a:lnTo>
                  <a:cubicBezTo>
                    <a:pt x="1416" y="55063"/>
                    <a:pt x="8178" y="61824"/>
                    <a:pt x="16518" y="61824"/>
                  </a:cubicBezTo>
                  <a:lnTo>
                    <a:pt x="16518" y="618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CC03275F-CF58-F648-7BF3-0E5845CA3DD7}"/>
                </a:ext>
              </a:extLst>
            </p:cNvPr>
            <p:cNvSpPr/>
            <p:nvPr/>
          </p:nvSpPr>
          <p:spPr>
            <a:xfrm>
              <a:off x="2009168" y="5031064"/>
              <a:ext cx="32092" cy="62296"/>
            </a:xfrm>
            <a:custGeom>
              <a:avLst/>
              <a:gdLst>
                <a:gd name="connsiteX0" fmla="*/ 16518 w 32092"/>
                <a:gd name="connsiteY0" fmla="*/ 61824 h 62296"/>
                <a:gd name="connsiteX1" fmla="*/ 31620 w 32092"/>
                <a:gd name="connsiteY1" fmla="*/ 46722 h 62296"/>
                <a:gd name="connsiteX2" fmla="*/ 31620 w 32092"/>
                <a:gd name="connsiteY2" fmla="*/ 16518 h 62296"/>
                <a:gd name="connsiteX3" fmla="*/ 16518 w 32092"/>
                <a:gd name="connsiteY3" fmla="*/ 1416 h 62296"/>
                <a:gd name="connsiteX4" fmla="*/ 1416 w 32092"/>
                <a:gd name="connsiteY4" fmla="*/ 16518 h 62296"/>
                <a:gd name="connsiteX5" fmla="*/ 1416 w 32092"/>
                <a:gd name="connsiteY5" fmla="*/ 46722 h 62296"/>
                <a:gd name="connsiteX6" fmla="*/ 16518 w 32092"/>
                <a:gd name="connsiteY6" fmla="*/ 61824 h 62296"/>
                <a:gd name="connsiteX7" fmla="*/ 16518 w 32092"/>
                <a:gd name="connsiteY7" fmla="*/ 61824 h 6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92" h="62296">
                  <a:moveTo>
                    <a:pt x="16518" y="61824"/>
                  </a:moveTo>
                  <a:cubicBezTo>
                    <a:pt x="24858" y="61824"/>
                    <a:pt x="31620" y="55063"/>
                    <a:pt x="31620" y="46722"/>
                  </a:cubicBezTo>
                  <a:lnTo>
                    <a:pt x="31620" y="16518"/>
                  </a:lnTo>
                  <a:cubicBezTo>
                    <a:pt x="31620" y="8178"/>
                    <a:pt x="24858" y="1416"/>
                    <a:pt x="16518" y="1416"/>
                  </a:cubicBezTo>
                  <a:cubicBezTo>
                    <a:pt x="8178" y="1416"/>
                    <a:pt x="1416" y="8178"/>
                    <a:pt x="1416" y="16518"/>
                  </a:cubicBezTo>
                  <a:lnTo>
                    <a:pt x="1416" y="46722"/>
                  </a:lnTo>
                  <a:cubicBezTo>
                    <a:pt x="1416" y="55063"/>
                    <a:pt x="8178" y="61824"/>
                    <a:pt x="16518" y="61824"/>
                  </a:cubicBezTo>
                  <a:lnTo>
                    <a:pt x="16518" y="618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15132C23-CB59-BB56-26AE-E840EB333E0C}"/>
                </a:ext>
              </a:extLst>
            </p:cNvPr>
            <p:cNvSpPr/>
            <p:nvPr/>
          </p:nvSpPr>
          <p:spPr>
            <a:xfrm>
              <a:off x="1607447" y="4789429"/>
              <a:ext cx="775876" cy="726792"/>
            </a:xfrm>
            <a:custGeom>
              <a:avLst/>
              <a:gdLst>
                <a:gd name="connsiteX0" fmla="*/ 46722 w 775875"/>
                <a:gd name="connsiteY0" fmla="*/ 575298 h 726791"/>
                <a:gd name="connsiteX1" fmla="*/ 312523 w 775875"/>
                <a:gd name="connsiteY1" fmla="*/ 575298 h 726791"/>
                <a:gd name="connsiteX2" fmla="*/ 312523 w 775875"/>
                <a:gd name="connsiteY2" fmla="*/ 635707 h 726791"/>
                <a:gd name="connsiteX3" fmla="*/ 267217 w 775875"/>
                <a:gd name="connsiteY3" fmla="*/ 635707 h 726791"/>
                <a:gd name="connsiteX4" fmla="*/ 213828 w 775875"/>
                <a:gd name="connsiteY4" fmla="*/ 657830 h 726791"/>
                <a:gd name="connsiteX5" fmla="*/ 191706 w 775875"/>
                <a:gd name="connsiteY5" fmla="*/ 711218 h 726791"/>
                <a:gd name="connsiteX6" fmla="*/ 206808 w 775875"/>
                <a:gd name="connsiteY6" fmla="*/ 726320 h 726791"/>
                <a:gd name="connsiteX7" fmla="*/ 569261 w 775875"/>
                <a:gd name="connsiteY7" fmla="*/ 726320 h 726791"/>
                <a:gd name="connsiteX8" fmla="*/ 584363 w 775875"/>
                <a:gd name="connsiteY8" fmla="*/ 711218 h 726791"/>
                <a:gd name="connsiteX9" fmla="*/ 508852 w 775875"/>
                <a:gd name="connsiteY9" fmla="*/ 635707 h 726791"/>
                <a:gd name="connsiteX10" fmla="*/ 463545 w 775875"/>
                <a:gd name="connsiteY10" fmla="*/ 635707 h 726791"/>
                <a:gd name="connsiteX11" fmla="*/ 463545 w 775875"/>
                <a:gd name="connsiteY11" fmla="*/ 575298 h 726791"/>
                <a:gd name="connsiteX12" fmla="*/ 729346 w 775875"/>
                <a:gd name="connsiteY12" fmla="*/ 575298 h 726791"/>
                <a:gd name="connsiteX13" fmla="*/ 761378 w 775875"/>
                <a:gd name="connsiteY13" fmla="*/ 562025 h 726791"/>
                <a:gd name="connsiteX14" fmla="*/ 774653 w 775875"/>
                <a:gd name="connsiteY14" fmla="*/ 529992 h 726791"/>
                <a:gd name="connsiteX15" fmla="*/ 774653 w 775875"/>
                <a:gd name="connsiteY15" fmla="*/ 46722 h 726791"/>
                <a:gd name="connsiteX16" fmla="*/ 761378 w 775875"/>
                <a:gd name="connsiteY16" fmla="*/ 14689 h 726791"/>
                <a:gd name="connsiteX17" fmla="*/ 729346 w 775875"/>
                <a:gd name="connsiteY17" fmla="*/ 1416 h 726791"/>
                <a:gd name="connsiteX18" fmla="*/ 46722 w 775875"/>
                <a:gd name="connsiteY18" fmla="*/ 1416 h 726791"/>
                <a:gd name="connsiteX19" fmla="*/ 14689 w 775875"/>
                <a:gd name="connsiteY19" fmla="*/ 14689 h 726791"/>
                <a:gd name="connsiteX20" fmla="*/ 1416 w 775875"/>
                <a:gd name="connsiteY20" fmla="*/ 46722 h 726791"/>
                <a:gd name="connsiteX21" fmla="*/ 1416 w 775875"/>
                <a:gd name="connsiteY21" fmla="*/ 529992 h 726791"/>
                <a:gd name="connsiteX22" fmla="*/ 14689 w 775875"/>
                <a:gd name="connsiteY22" fmla="*/ 562025 h 726791"/>
                <a:gd name="connsiteX23" fmla="*/ 46722 w 775875"/>
                <a:gd name="connsiteY23" fmla="*/ 575298 h 726791"/>
                <a:gd name="connsiteX24" fmla="*/ 46722 w 775875"/>
                <a:gd name="connsiteY24" fmla="*/ 575298 h 726791"/>
                <a:gd name="connsiteX25" fmla="*/ 551570 w 775875"/>
                <a:gd name="connsiteY25" fmla="*/ 696116 h 726791"/>
                <a:gd name="connsiteX26" fmla="*/ 224483 w 775875"/>
                <a:gd name="connsiteY26" fmla="*/ 696116 h 726791"/>
                <a:gd name="connsiteX27" fmla="*/ 235190 w 775875"/>
                <a:gd name="connsiteY27" fmla="*/ 679184 h 726791"/>
                <a:gd name="connsiteX28" fmla="*/ 267217 w 775875"/>
                <a:gd name="connsiteY28" fmla="*/ 665911 h 726791"/>
                <a:gd name="connsiteX29" fmla="*/ 508852 w 775875"/>
                <a:gd name="connsiteY29" fmla="*/ 665911 h 726791"/>
                <a:gd name="connsiteX30" fmla="*/ 551570 w 775875"/>
                <a:gd name="connsiteY30" fmla="*/ 696116 h 726791"/>
                <a:gd name="connsiteX31" fmla="*/ 551570 w 775875"/>
                <a:gd name="connsiteY31" fmla="*/ 696116 h 726791"/>
                <a:gd name="connsiteX32" fmla="*/ 433341 w 775875"/>
                <a:gd name="connsiteY32" fmla="*/ 635707 h 726791"/>
                <a:gd name="connsiteX33" fmla="*/ 342728 w 775875"/>
                <a:gd name="connsiteY33" fmla="*/ 635707 h 726791"/>
                <a:gd name="connsiteX34" fmla="*/ 342728 w 775875"/>
                <a:gd name="connsiteY34" fmla="*/ 575298 h 726791"/>
                <a:gd name="connsiteX35" fmla="*/ 433341 w 775875"/>
                <a:gd name="connsiteY35" fmla="*/ 575298 h 726791"/>
                <a:gd name="connsiteX36" fmla="*/ 433341 w 775875"/>
                <a:gd name="connsiteY36" fmla="*/ 635707 h 726791"/>
                <a:gd name="connsiteX37" fmla="*/ 740023 w 775875"/>
                <a:gd name="connsiteY37" fmla="*/ 540669 h 726791"/>
                <a:gd name="connsiteX38" fmla="*/ 729346 w 775875"/>
                <a:gd name="connsiteY38" fmla="*/ 545094 h 726791"/>
                <a:gd name="connsiteX39" fmla="*/ 46722 w 775875"/>
                <a:gd name="connsiteY39" fmla="*/ 545094 h 726791"/>
                <a:gd name="connsiteX40" fmla="*/ 36045 w 775875"/>
                <a:gd name="connsiteY40" fmla="*/ 540669 h 726791"/>
                <a:gd name="connsiteX41" fmla="*/ 31620 w 775875"/>
                <a:gd name="connsiteY41" fmla="*/ 529992 h 726791"/>
                <a:gd name="connsiteX42" fmla="*/ 31620 w 775875"/>
                <a:gd name="connsiteY42" fmla="*/ 454481 h 726791"/>
                <a:gd name="connsiteX43" fmla="*/ 744448 w 775875"/>
                <a:gd name="connsiteY43" fmla="*/ 454481 h 726791"/>
                <a:gd name="connsiteX44" fmla="*/ 744448 w 775875"/>
                <a:gd name="connsiteY44" fmla="*/ 529992 h 726791"/>
                <a:gd name="connsiteX45" fmla="*/ 740023 w 775875"/>
                <a:gd name="connsiteY45" fmla="*/ 540669 h 726791"/>
                <a:gd name="connsiteX46" fmla="*/ 740023 w 775875"/>
                <a:gd name="connsiteY46" fmla="*/ 540669 h 726791"/>
                <a:gd name="connsiteX47" fmla="*/ 36045 w 775875"/>
                <a:gd name="connsiteY47" fmla="*/ 36045 h 726791"/>
                <a:gd name="connsiteX48" fmla="*/ 46722 w 775875"/>
                <a:gd name="connsiteY48" fmla="*/ 31620 h 726791"/>
                <a:gd name="connsiteX49" fmla="*/ 729346 w 775875"/>
                <a:gd name="connsiteY49" fmla="*/ 31620 h 726791"/>
                <a:gd name="connsiteX50" fmla="*/ 740023 w 775875"/>
                <a:gd name="connsiteY50" fmla="*/ 36045 h 726791"/>
                <a:gd name="connsiteX51" fmla="*/ 744448 w 775875"/>
                <a:gd name="connsiteY51" fmla="*/ 46722 h 726791"/>
                <a:gd name="connsiteX52" fmla="*/ 744448 w 775875"/>
                <a:gd name="connsiteY52" fmla="*/ 424277 h 726791"/>
                <a:gd name="connsiteX53" fmla="*/ 31620 w 775875"/>
                <a:gd name="connsiteY53" fmla="*/ 424277 h 726791"/>
                <a:gd name="connsiteX54" fmla="*/ 31620 w 775875"/>
                <a:gd name="connsiteY54" fmla="*/ 46722 h 726791"/>
                <a:gd name="connsiteX55" fmla="*/ 36045 w 775875"/>
                <a:gd name="connsiteY55" fmla="*/ 36045 h 726791"/>
                <a:gd name="connsiteX56" fmla="*/ 36045 w 775875"/>
                <a:gd name="connsiteY56" fmla="*/ 36045 h 7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75875" h="726791">
                  <a:moveTo>
                    <a:pt x="46722" y="575298"/>
                  </a:moveTo>
                  <a:lnTo>
                    <a:pt x="312523" y="575298"/>
                  </a:lnTo>
                  <a:lnTo>
                    <a:pt x="312523" y="635707"/>
                  </a:lnTo>
                  <a:lnTo>
                    <a:pt x="267217" y="635707"/>
                  </a:lnTo>
                  <a:cubicBezTo>
                    <a:pt x="247048" y="635707"/>
                    <a:pt x="228089" y="643560"/>
                    <a:pt x="213828" y="657830"/>
                  </a:cubicBezTo>
                  <a:cubicBezTo>
                    <a:pt x="199559" y="672090"/>
                    <a:pt x="191706" y="691049"/>
                    <a:pt x="191706" y="711218"/>
                  </a:cubicBezTo>
                  <a:cubicBezTo>
                    <a:pt x="191706" y="719558"/>
                    <a:pt x="198468" y="726320"/>
                    <a:pt x="206808" y="726320"/>
                  </a:cubicBezTo>
                  <a:lnTo>
                    <a:pt x="569261" y="726320"/>
                  </a:lnTo>
                  <a:cubicBezTo>
                    <a:pt x="577601" y="726320"/>
                    <a:pt x="584363" y="719558"/>
                    <a:pt x="584363" y="711218"/>
                  </a:cubicBezTo>
                  <a:cubicBezTo>
                    <a:pt x="584363" y="669575"/>
                    <a:pt x="550485" y="635707"/>
                    <a:pt x="508852" y="635707"/>
                  </a:cubicBezTo>
                  <a:lnTo>
                    <a:pt x="463545" y="635707"/>
                  </a:lnTo>
                  <a:lnTo>
                    <a:pt x="463545" y="575298"/>
                  </a:lnTo>
                  <a:lnTo>
                    <a:pt x="729346" y="575298"/>
                  </a:lnTo>
                  <a:cubicBezTo>
                    <a:pt x="741439" y="575298"/>
                    <a:pt x="752817" y="570586"/>
                    <a:pt x="761378" y="562025"/>
                  </a:cubicBezTo>
                  <a:cubicBezTo>
                    <a:pt x="769933" y="553462"/>
                    <a:pt x="774653" y="542092"/>
                    <a:pt x="774653" y="529992"/>
                  </a:cubicBezTo>
                  <a:lnTo>
                    <a:pt x="774653" y="46722"/>
                  </a:lnTo>
                  <a:cubicBezTo>
                    <a:pt x="774653" y="34622"/>
                    <a:pt x="769933" y="23250"/>
                    <a:pt x="761378" y="14689"/>
                  </a:cubicBezTo>
                  <a:cubicBezTo>
                    <a:pt x="752817" y="6128"/>
                    <a:pt x="741439" y="1416"/>
                    <a:pt x="729346" y="1416"/>
                  </a:cubicBezTo>
                  <a:lnTo>
                    <a:pt x="46722" y="1416"/>
                  </a:lnTo>
                  <a:cubicBezTo>
                    <a:pt x="34622" y="1416"/>
                    <a:pt x="23250" y="6128"/>
                    <a:pt x="14689" y="14689"/>
                  </a:cubicBezTo>
                  <a:cubicBezTo>
                    <a:pt x="6128" y="23250"/>
                    <a:pt x="1416" y="34622"/>
                    <a:pt x="1416" y="46722"/>
                  </a:cubicBezTo>
                  <a:lnTo>
                    <a:pt x="1416" y="529992"/>
                  </a:lnTo>
                  <a:cubicBezTo>
                    <a:pt x="1416" y="542092"/>
                    <a:pt x="6128" y="553462"/>
                    <a:pt x="14689" y="562025"/>
                  </a:cubicBezTo>
                  <a:cubicBezTo>
                    <a:pt x="23250" y="570586"/>
                    <a:pt x="34622" y="575298"/>
                    <a:pt x="46722" y="575298"/>
                  </a:cubicBezTo>
                  <a:lnTo>
                    <a:pt x="46722" y="575298"/>
                  </a:lnTo>
                  <a:close/>
                  <a:moveTo>
                    <a:pt x="551570" y="696116"/>
                  </a:moveTo>
                  <a:lnTo>
                    <a:pt x="224483" y="696116"/>
                  </a:lnTo>
                  <a:cubicBezTo>
                    <a:pt x="226695" y="689818"/>
                    <a:pt x="230324" y="684051"/>
                    <a:pt x="235190" y="679184"/>
                  </a:cubicBezTo>
                  <a:cubicBezTo>
                    <a:pt x="243744" y="670623"/>
                    <a:pt x="255123" y="665911"/>
                    <a:pt x="267217" y="665911"/>
                  </a:cubicBezTo>
                  <a:lnTo>
                    <a:pt x="508852" y="665911"/>
                  </a:lnTo>
                  <a:cubicBezTo>
                    <a:pt x="528539" y="665911"/>
                    <a:pt x="545339" y="678535"/>
                    <a:pt x="551570" y="696116"/>
                  </a:cubicBezTo>
                  <a:lnTo>
                    <a:pt x="551570" y="696116"/>
                  </a:lnTo>
                  <a:close/>
                  <a:moveTo>
                    <a:pt x="433341" y="635707"/>
                  </a:moveTo>
                  <a:lnTo>
                    <a:pt x="342728" y="635707"/>
                  </a:lnTo>
                  <a:lnTo>
                    <a:pt x="342728" y="575298"/>
                  </a:lnTo>
                  <a:lnTo>
                    <a:pt x="433341" y="575298"/>
                  </a:lnTo>
                  <a:lnTo>
                    <a:pt x="433341" y="635707"/>
                  </a:lnTo>
                  <a:close/>
                  <a:moveTo>
                    <a:pt x="740023" y="540669"/>
                  </a:moveTo>
                  <a:cubicBezTo>
                    <a:pt x="737161" y="543523"/>
                    <a:pt x="733371" y="545094"/>
                    <a:pt x="729346" y="545094"/>
                  </a:cubicBezTo>
                  <a:lnTo>
                    <a:pt x="46722" y="545094"/>
                  </a:lnTo>
                  <a:cubicBezTo>
                    <a:pt x="42696" y="545094"/>
                    <a:pt x="38898" y="543523"/>
                    <a:pt x="36045" y="540669"/>
                  </a:cubicBezTo>
                  <a:cubicBezTo>
                    <a:pt x="33191" y="537815"/>
                    <a:pt x="31620" y="534018"/>
                    <a:pt x="31620" y="529992"/>
                  </a:cubicBezTo>
                  <a:lnTo>
                    <a:pt x="31620" y="454481"/>
                  </a:lnTo>
                  <a:lnTo>
                    <a:pt x="744448" y="454481"/>
                  </a:lnTo>
                  <a:lnTo>
                    <a:pt x="744448" y="529992"/>
                  </a:lnTo>
                  <a:cubicBezTo>
                    <a:pt x="744448" y="534018"/>
                    <a:pt x="742877" y="537815"/>
                    <a:pt x="740023" y="540669"/>
                  </a:cubicBezTo>
                  <a:lnTo>
                    <a:pt x="740023" y="540669"/>
                  </a:lnTo>
                  <a:close/>
                  <a:moveTo>
                    <a:pt x="36045" y="36045"/>
                  </a:moveTo>
                  <a:cubicBezTo>
                    <a:pt x="38898" y="33191"/>
                    <a:pt x="42696" y="31620"/>
                    <a:pt x="46722" y="31620"/>
                  </a:cubicBezTo>
                  <a:lnTo>
                    <a:pt x="729346" y="31620"/>
                  </a:lnTo>
                  <a:cubicBezTo>
                    <a:pt x="733371" y="31620"/>
                    <a:pt x="737161" y="33191"/>
                    <a:pt x="740023" y="36045"/>
                  </a:cubicBezTo>
                  <a:cubicBezTo>
                    <a:pt x="742877" y="38898"/>
                    <a:pt x="744448" y="42688"/>
                    <a:pt x="744448" y="46722"/>
                  </a:cubicBezTo>
                  <a:lnTo>
                    <a:pt x="744448" y="424277"/>
                  </a:lnTo>
                  <a:lnTo>
                    <a:pt x="31620" y="424277"/>
                  </a:lnTo>
                  <a:lnTo>
                    <a:pt x="31620" y="46722"/>
                  </a:lnTo>
                  <a:cubicBezTo>
                    <a:pt x="31620" y="42688"/>
                    <a:pt x="33191" y="38898"/>
                    <a:pt x="36045" y="36045"/>
                  </a:cubicBezTo>
                  <a:lnTo>
                    <a:pt x="36045" y="360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97DD21E9-15C2-3187-BFD3-8255A18A13A0}"/>
                </a:ext>
              </a:extLst>
            </p:cNvPr>
            <p:cNvSpPr/>
            <p:nvPr/>
          </p:nvSpPr>
          <p:spPr>
            <a:xfrm>
              <a:off x="2290071" y="4910247"/>
              <a:ext cx="32092" cy="152909"/>
            </a:xfrm>
            <a:custGeom>
              <a:avLst/>
              <a:gdLst>
                <a:gd name="connsiteX0" fmla="*/ 16518 w 32092"/>
                <a:gd name="connsiteY0" fmla="*/ 152438 h 152909"/>
                <a:gd name="connsiteX1" fmla="*/ 31620 w 32092"/>
                <a:gd name="connsiteY1" fmla="*/ 137335 h 152909"/>
                <a:gd name="connsiteX2" fmla="*/ 31620 w 32092"/>
                <a:gd name="connsiteY2" fmla="*/ 16518 h 152909"/>
                <a:gd name="connsiteX3" fmla="*/ 16518 w 32092"/>
                <a:gd name="connsiteY3" fmla="*/ 1416 h 152909"/>
                <a:gd name="connsiteX4" fmla="*/ 1416 w 32092"/>
                <a:gd name="connsiteY4" fmla="*/ 16518 h 152909"/>
                <a:gd name="connsiteX5" fmla="*/ 1416 w 32092"/>
                <a:gd name="connsiteY5" fmla="*/ 137335 h 152909"/>
                <a:gd name="connsiteX6" fmla="*/ 16518 w 32092"/>
                <a:gd name="connsiteY6" fmla="*/ 152438 h 152909"/>
                <a:gd name="connsiteX7" fmla="*/ 16518 w 32092"/>
                <a:gd name="connsiteY7" fmla="*/ 152438 h 15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92" h="152909">
                  <a:moveTo>
                    <a:pt x="16518" y="152438"/>
                  </a:moveTo>
                  <a:cubicBezTo>
                    <a:pt x="24858" y="152438"/>
                    <a:pt x="31620" y="145676"/>
                    <a:pt x="31620" y="137335"/>
                  </a:cubicBezTo>
                  <a:lnTo>
                    <a:pt x="31620" y="16518"/>
                  </a:lnTo>
                  <a:cubicBezTo>
                    <a:pt x="31620" y="8178"/>
                    <a:pt x="24858" y="1416"/>
                    <a:pt x="16518" y="1416"/>
                  </a:cubicBezTo>
                  <a:cubicBezTo>
                    <a:pt x="8170" y="1416"/>
                    <a:pt x="1416" y="8178"/>
                    <a:pt x="1416" y="16518"/>
                  </a:cubicBezTo>
                  <a:lnTo>
                    <a:pt x="1416" y="137335"/>
                  </a:lnTo>
                  <a:cubicBezTo>
                    <a:pt x="1416" y="145676"/>
                    <a:pt x="8170" y="152438"/>
                    <a:pt x="16518" y="152438"/>
                  </a:cubicBezTo>
                  <a:lnTo>
                    <a:pt x="16518" y="1524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7" name="Graphic 841">
            <a:extLst>
              <a:ext uri="{FF2B5EF4-FFF2-40B4-BE49-F238E27FC236}">
                <a16:creationId xmlns:a16="http://schemas.microsoft.com/office/drawing/2014/main" id="{F4DD8039-779B-B57F-4D8C-EB1B31DFB7B6}"/>
              </a:ext>
            </a:extLst>
          </p:cNvPr>
          <p:cNvGrpSpPr/>
          <p:nvPr/>
        </p:nvGrpSpPr>
        <p:grpSpPr>
          <a:xfrm rot="19800000">
            <a:off x="5169710" y="773723"/>
            <a:ext cx="556710" cy="556710"/>
            <a:chOff x="5184541" y="1697342"/>
            <a:chExt cx="720000" cy="720000"/>
          </a:xfrm>
          <a:solidFill>
            <a:srgbClr val="249CD8">
              <a:alpha val="12000"/>
            </a:srgbClr>
          </a:solidFill>
        </p:grpSpPr>
        <p:sp>
          <p:nvSpPr>
            <p:cNvPr id="38" name="Freeform: Shape 411">
              <a:extLst>
                <a:ext uri="{FF2B5EF4-FFF2-40B4-BE49-F238E27FC236}">
                  <a16:creationId xmlns:a16="http://schemas.microsoft.com/office/drawing/2014/main" id="{390D1B45-36DB-9370-5CE8-AA5472B1CBCA}"/>
                </a:ext>
              </a:extLst>
            </p:cNvPr>
            <p:cNvSpPr/>
            <p:nvPr/>
          </p:nvSpPr>
          <p:spPr>
            <a:xfrm>
              <a:off x="5183860" y="2150456"/>
              <a:ext cx="161514" cy="268541"/>
            </a:xfrm>
            <a:custGeom>
              <a:avLst/>
              <a:gdLst/>
              <a:ahLst/>
              <a:cxnLst/>
              <a:rect l="0" t="0" r="0" b="0"/>
              <a:pathLst>
                <a:path w="161513" h="268540">
                  <a:moveTo>
                    <a:pt x="124443" y="1459"/>
                  </a:moveTo>
                  <a:lnTo>
                    <a:pt x="37265" y="1459"/>
                  </a:lnTo>
                  <a:cubicBezTo>
                    <a:pt x="18584" y="1459"/>
                    <a:pt x="1459" y="17027"/>
                    <a:pt x="1459" y="37265"/>
                  </a:cubicBezTo>
                  <a:lnTo>
                    <a:pt x="1459" y="231859"/>
                  </a:lnTo>
                  <a:cubicBezTo>
                    <a:pt x="1459" y="250541"/>
                    <a:pt x="17027" y="267665"/>
                    <a:pt x="37265" y="267665"/>
                  </a:cubicBezTo>
                  <a:lnTo>
                    <a:pt x="124443" y="267665"/>
                  </a:lnTo>
                  <a:cubicBezTo>
                    <a:pt x="143124" y="267665"/>
                    <a:pt x="160249" y="252097"/>
                    <a:pt x="160249" y="231859"/>
                  </a:cubicBezTo>
                  <a:lnTo>
                    <a:pt x="160249" y="37265"/>
                  </a:lnTo>
                  <a:cubicBezTo>
                    <a:pt x="160249" y="18584"/>
                    <a:pt x="144681" y="1459"/>
                    <a:pt x="124443" y="1459"/>
                  </a:cubicBezTo>
                  <a:close/>
                  <a:moveTo>
                    <a:pt x="127557" y="231859"/>
                  </a:moveTo>
                  <a:cubicBezTo>
                    <a:pt x="127557" y="233416"/>
                    <a:pt x="126000" y="236530"/>
                    <a:pt x="122886" y="236530"/>
                  </a:cubicBezTo>
                  <a:lnTo>
                    <a:pt x="35708" y="236530"/>
                  </a:lnTo>
                  <a:cubicBezTo>
                    <a:pt x="34151" y="236530"/>
                    <a:pt x="31038" y="234973"/>
                    <a:pt x="31038" y="231859"/>
                  </a:cubicBezTo>
                  <a:lnTo>
                    <a:pt x="31038" y="37265"/>
                  </a:lnTo>
                  <a:cubicBezTo>
                    <a:pt x="31038" y="35708"/>
                    <a:pt x="32595" y="32595"/>
                    <a:pt x="35708" y="32595"/>
                  </a:cubicBezTo>
                  <a:lnTo>
                    <a:pt x="122886" y="32595"/>
                  </a:lnTo>
                  <a:cubicBezTo>
                    <a:pt x="126000" y="32595"/>
                    <a:pt x="127557" y="34151"/>
                    <a:pt x="127557" y="37265"/>
                  </a:cubicBezTo>
                  <a:lnTo>
                    <a:pt x="127557" y="2318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39" name="Freeform: Shape 412">
              <a:extLst>
                <a:ext uri="{FF2B5EF4-FFF2-40B4-BE49-F238E27FC236}">
                  <a16:creationId xmlns:a16="http://schemas.microsoft.com/office/drawing/2014/main" id="{B25907FD-A52B-04BC-3D20-94F6812B294C}"/>
                </a:ext>
              </a:extLst>
            </p:cNvPr>
            <p:cNvSpPr/>
            <p:nvPr/>
          </p:nvSpPr>
          <p:spPr>
            <a:xfrm>
              <a:off x="5370671" y="1943407"/>
              <a:ext cx="161514" cy="472865"/>
            </a:xfrm>
            <a:custGeom>
              <a:avLst/>
              <a:gdLst/>
              <a:ahLst/>
              <a:cxnLst/>
              <a:rect l="0" t="0" r="0" b="0"/>
              <a:pathLst>
                <a:path w="161513" h="472864">
                  <a:moveTo>
                    <a:pt x="124443" y="1459"/>
                  </a:moveTo>
                  <a:lnTo>
                    <a:pt x="37265" y="1459"/>
                  </a:lnTo>
                  <a:lnTo>
                    <a:pt x="37265" y="1459"/>
                  </a:lnTo>
                  <a:cubicBezTo>
                    <a:pt x="18584" y="1459"/>
                    <a:pt x="1459" y="17027"/>
                    <a:pt x="1459" y="37265"/>
                  </a:cubicBezTo>
                  <a:lnTo>
                    <a:pt x="1459" y="437351"/>
                  </a:lnTo>
                  <a:cubicBezTo>
                    <a:pt x="1459" y="456032"/>
                    <a:pt x="17027" y="473157"/>
                    <a:pt x="37265" y="473157"/>
                  </a:cubicBezTo>
                  <a:lnTo>
                    <a:pt x="124443" y="473157"/>
                  </a:lnTo>
                  <a:cubicBezTo>
                    <a:pt x="143124" y="473157"/>
                    <a:pt x="160249" y="457589"/>
                    <a:pt x="160249" y="437351"/>
                  </a:cubicBezTo>
                  <a:lnTo>
                    <a:pt x="160249" y="37265"/>
                  </a:lnTo>
                  <a:cubicBezTo>
                    <a:pt x="160249" y="18584"/>
                    <a:pt x="144681" y="1459"/>
                    <a:pt x="124443" y="1459"/>
                  </a:cubicBezTo>
                  <a:close/>
                  <a:moveTo>
                    <a:pt x="127557" y="437351"/>
                  </a:moveTo>
                  <a:cubicBezTo>
                    <a:pt x="127557" y="438908"/>
                    <a:pt x="126000" y="442022"/>
                    <a:pt x="122886" y="442022"/>
                  </a:cubicBezTo>
                  <a:lnTo>
                    <a:pt x="35708" y="442022"/>
                  </a:lnTo>
                  <a:cubicBezTo>
                    <a:pt x="34151" y="442022"/>
                    <a:pt x="31038" y="440465"/>
                    <a:pt x="31038" y="437351"/>
                  </a:cubicBezTo>
                  <a:lnTo>
                    <a:pt x="31038" y="37265"/>
                  </a:lnTo>
                  <a:cubicBezTo>
                    <a:pt x="31038" y="35708"/>
                    <a:pt x="32595" y="32595"/>
                    <a:pt x="35708" y="32595"/>
                  </a:cubicBezTo>
                  <a:lnTo>
                    <a:pt x="122886" y="32595"/>
                  </a:lnTo>
                  <a:cubicBezTo>
                    <a:pt x="126000" y="32595"/>
                    <a:pt x="127557" y="34151"/>
                    <a:pt x="127557" y="37265"/>
                  </a:cubicBezTo>
                  <a:lnTo>
                    <a:pt x="127557" y="4373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40" name="Freeform: Shape 413">
              <a:extLst>
                <a:ext uri="{FF2B5EF4-FFF2-40B4-BE49-F238E27FC236}">
                  <a16:creationId xmlns:a16="http://schemas.microsoft.com/office/drawing/2014/main" id="{64EAE4FA-1798-E327-763A-29EB0EC302D2}"/>
                </a:ext>
              </a:extLst>
            </p:cNvPr>
            <p:cNvSpPr/>
            <p:nvPr/>
          </p:nvSpPr>
          <p:spPr>
            <a:xfrm>
              <a:off x="5557482" y="2046153"/>
              <a:ext cx="161514" cy="371676"/>
            </a:xfrm>
            <a:custGeom>
              <a:avLst/>
              <a:gdLst/>
              <a:ahLst/>
              <a:cxnLst/>
              <a:rect l="0" t="0" r="0" b="0"/>
              <a:pathLst>
                <a:path w="161513" h="371675">
                  <a:moveTo>
                    <a:pt x="124443" y="1459"/>
                  </a:moveTo>
                  <a:lnTo>
                    <a:pt x="37265" y="1459"/>
                  </a:lnTo>
                  <a:lnTo>
                    <a:pt x="37265" y="3016"/>
                  </a:lnTo>
                  <a:cubicBezTo>
                    <a:pt x="18584" y="3016"/>
                    <a:pt x="1459" y="18584"/>
                    <a:pt x="1459" y="38822"/>
                  </a:cubicBezTo>
                  <a:lnTo>
                    <a:pt x="1459" y="336162"/>
                  </a:lnTo>
                  <a:cubicBezTo>
                    <a:pt x="1459" y="354843"/>
                    <a:pt x="17027" y="371968"/>
                    <a:pt x="37265" y="371968"/>
                  </a:cubicBezTo>
                  <a:lnTo>
                    <a:pt x="124443" y="371968"/>
                  </a:lnTo>
                  <a:cubicBezTo>
                    <a:pt x="143124" y="371968"/>
                    <a:pt x="160249" y="356400"/>
                    <a:pt x="160249" y="336162"/>
                  </a:cubicBezTo>
                  <a:lnTo>
                    <a:pt x="160249" y="37265"/>
                  </a:lnTo>
                  <a:cubicBezTo>
                    <a:pt x="160249" y="18584"/>
                    <a:pt x="144681" y="1459"/>
                    <a:pt x="124443" y="1459"/>
                  </a:cubicBezTo>
                  <a:close/>
                  <a:moveTo>
                    <a:pt x="129114" y="334605"/>
                  </a:moveTo>
                  <a:cubicBezTo>
                    <a:pt x="129114" y="336162"/>
                    <a:pt x="127557" y="339276"/>
                    <a:pt x="124443" y="339276"/>
                  </a:cubicBezTo>
                  <a:lnTo>
                    <a:pt x="37265" y="339276"/>
                  </a:lnTo>
                  <a:cubicBezTo>
                    <a:pt x="35708" y="339276"/>
                    <a:pt x="32595" y="337719"/>
                    <a:pt x="32595" y="334605"/>
                  </a:cubicBezTo>
                  <a:lnTo>
                    <a:pt x="32595" y="37265"/>
                  </a:lnTo>
                  <a:cubicBezTo>
                    <a:pt x="32595" y="35708"/>
                    <a:pt x="34151" y="32595"/>
                    <a:pt x="37265" y="32595"/>
                  </a:cubicBezTo>
                  <a:lnTo>
                    <a:pt x="124443" y="32595"/>
                  </a:lnTo>
                  <a:cubicBezTo>
                    <a:pt x="127557" y="34151"/>
                    <a:pt x="129114" y="35708"/>
                    <a:pt x="129114" y="37265"/>
                  </a:cubicBezTo>
                  <a:lnTo>
                    <a:pt x="129114" y="3346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41" name="Freeform: Shape 414">
              <a:extLst>
                <a:ext uri="{FF2B5EF4-FFF2-40B4-BE49-F238E27FC236}">
                  <a16:creationId xmlns:a16="http://schemas.microsoft.com/office/drawing/2014/main" id="{3B59FDC7-78F0-45B3-FB31-F0912EB254C9}"/>
                </a:ext>
              </a:extLst>
            </p:cNvPr>
            <p:cNvSpPr/>
            <p:nvPr/>
          </p:nvSpPr>
          <p:spPr>
            <a:xfrm>
              <a:off x="5744292" y="1857785"/>
              <a:ext cx="161514" cy="558486"/>
            </a:xfrm>
            <a:custGeom>
              <a:avLst/>
              <a:gdLst/>
              <a:ahLst/>
              <a:cxnLst/>
              <a:rect l="0" t="0" r="0" b="0"/>
              <a:pathLst>
                <a:path w="161513" h="558486">
                  <a:moveTo>
                    <a:pt x="124443" y="1459"/>
                  </a:moveTo>
                  <a:lnTo>
                    <a:pt x="37265" y="1459"/>
                  </a:lnTo>
                  <a:cubicBezTo>
                    <a:pt x="18584" y="1459"/>
                    <a:pt x="1459" y="17027"/>
                    <a:pt x="1459" y="37265"/>
                  </a:cubicBezTo>
                  <a:lnTo>
                    <a:pt x="1459" y="522973"/>
                  </a:lnTo>
                  <a:cubicBezTo>
                    <a:pt x="3016" y="543211"/>
                    <a:pt x="18584" y="558778"/>
                    <a:pt x="37265" y="558778"/>
                  </a:cubicBezTo>
                  <a:lnTo>
                    <a:pt x="124443" y="558778"/>
                  </a:lnTo>
                  <a:cubicBezTo>
                    <a:pt x="143124" y="558778"/>
                    <a:pt x="160249" y="543211"/>
                    <a:pt x="160249" y="522973"/>
                  </a:cubicBezTo>
                  <a:lnTo>
                    <a:pt x="160249" y="37265"/>
                  </a:lnTo>
                  <a:cubicBezTo>
                    <a:pt x="160249" y="18584"/>
                    <a:pt x="144681" y="1459"/>
                    <a:pt x="124443" y="1459"/>
                  </a:cubicBezTo>
                  <a:close/>
                  <a:moveTo>
                    <a:pt x="130670" y="522973"/>
                  </a:moveTo>
                  <a:cubicBezTo>
                    <a:pt x="130670" y="524530"/>
                    <a:pt x="129114" y="527643"/>
                    <a:pt x="126000" y="527643"/>
                  </a:cubicBezTo>
                  <a:lnTo>
                    <a:pt x="38822" y="527643"/>
                  </a:lnTo>
                  <a:cubicBezTo>
                    <a:pt x="37265" y="527643"/>
                    <a:pt x="34151" y="526086"/>
                    <a:pt x="34151" y="522973"/>
                  </a:cubicBezTo>
                  <a:lnTo>
                    <a:pt x="34151" y="37265"/>
                  </a:lnTo>
                  <a:cubicBezTo>
                    <a:pt x="34151" y="35708"/>
                    <a:pt x="35708" y="32595"/>
                    <a:pt x="38822" y="32595"/>
                  </a:cubicBezTo>
                  <a:lnTo>
                    <a:pt x="126000" y="32595"/>
                  </a:lnTo>
                  <a:cubicBezTo>
                    <a:pt x="127557" y="32595"/>
                    <a:pt x="130670" y="34151"/>
                    <a:pt x="130670" y="37265"/>
                  </a:cubicBezTo>
                  <a:lnTo>
                    <a:pt x="130670" y="52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42" name="Freeform: Shape 415">
              <a:extLst>
                <a:ext uri="{FF2B5EF4-FFF2-40B4-BE49-F238E27FC236}">
                  <a16:creationId xmlns:a16="http://schemas.microsoft.com/office/drawing/2014/main" id="{3653284F-1872-8B8D-2670-925FA3F62708}"/>
                </a:ext>
              </a:extLst>
            </p:cNvPr>
            <p:cNvSpPr/>
            <p:nvPr/>
          </p:nvSpPr>
          <p:spPr>
            <a:xfrm>
              <a:off x="5224336" y="1695883"/>
              <a:ext cx="638270" cy="371676"/>
            </a:xfrm>
            <a:custGeom>
              <a:avLst/>
              <a:gdLst/>
              <a:ahLst/>
              <a:cxnLst/>
              <a:rect l="0" t="0" r="0" b="0"/>
              <a:pathLst>
                <a:path w="638270" h="371675">
                  <a:moveTo>
                    <a:pt x="600811" y="1459"/>
                  </a:moveTo>
                  <a:cubicBezTo>
                    <a:pt x="580573" y="1459"/>
                    <a:pt x="563449" y="18584"/>
                    <a:pt x="563449" y="38822"/>
                  </a:cubicBezTo>
                  <a:cubicBezTo>
                    <a:pt x="563449" y="43492"/>
                    <a:pt x="565005" y="46605"/>
                    <a:pt x="565005" y="51276"/>
                  </a:cubicBezTo>
                  <a:lnTo>
                    <a:pt x="429568" y="177373"/>
                  </a:lnTo>
                  <a:cubicBezTo>
                    <a:pt x="424897" y="174259"/>
                    <a:pt x="418670" y="174259"/>
                    <a:pt x="414000" y="174259"/>
                  </a:cubicBezTo>
                  <a:cubicBezTo>
                    <a:pt x="404659" y="174259"/>
                    <a:pt x="396876" y="177373"/>
                    <a:pt x="390649" y="182043"/>
                  </a:cubicBezTo>
                  <a:lnTo>
                    <a:pt x="262995" y="113546"/>
                  </a:lnTo>
                  <a:cubicBezTo>
                    <a:pt x="262995" y="111989"/>
                    <a:pt x="262995" y="111989"/>
                    <a:pt x="262995" y="110432"/>
                  </a:cubicBezTo>
                  <a:cubicBezTo>
                    <a:pt x="262995" y="90195"/>
                    <a:pt x="245870" y="73070"/>
                    <a:pt x="225632" y="73070"/>
                  </a:cubicBezTo>
                  <a:cubicBezTo>
                    <a:pt x="205395" y="73070"/>
                    <a:pt x="188270" y="90195"/>
                    <a:pt x="188270" y="110432"/>
                  </a:cubicBezTo>
                  <a:cubicBezTo>
                    <a:pt x="188270" y="116659"/>
                    <a:pt x="189827" y="121330"/>
                    <a:pt x="191384" y="126000"/>
                  </a:cubicBezTo>
                  <a:lnTo>
                    <a:pt x="48162" y="297243"/>
                  </a:lnTo>
                  <a:cubicBezTo>
                    <a:pt x="45049" y="295686"/>
                    <a:pt x="41935" y="295686"/>
                    <a:pt x="38822" y="295686"/>
                  </a:cubicBezTo>
                  <a:cubicBezTo>
                    <a:pt x="18584" y="295686"/>
                    <a:pt x="1459" y="312811"/>
                    <a:pt x="1459" y="333049"/>
                  </a:cubicBezTo>
                  <a:cubicBezTo>
                    <a:pt x="1459" y="353287"/>
                    <a:pt x="18584" y="370411"/>
                    <a:pt x="38822" y="370411"/>
                  </a:cubicBezTo>
                  <a:cubicBezTo>
                    <a:pt x="59059" y="370411"/>
                    <a:pt x="76184" y="353287"/>
                    <a:pt x="76184" y="333049"/>
                  </a:cubicBezTo>
                  <a:cubicBezTo>
                    <a:pt x="76184" y="326822"/>
                    <a:pt x="74627" y="322151"/>
                    <a:pt x="73070" y="317481"/>
                  </a:cubicBezTo>
                  <a:lnTo>
                    <a:pt x="216292" y="146238"/>
                  </a:lnTo>
                  <a:cubicBezTo>
                    <a:pt x="219405" y="147795"/>
                    <a:pt x="222519" y="147795"/>
                    <a:pt x="225632" y="147795"/>
                  </a:cubicBezTo>
                  <a:cubicBezTo>
                    <a:pt x="234973" y="147795"/>
                    <a:pt x="242757" y="144681"/>
                    <a:pt x="248984" y="140011"/>
                  </a:cubicBezTo>
                  <a:lnTo>
                    <a:pt x="376638" y="208508"/>
                  </a:lnTo>
                  <a:cubicBezTo>
                    <a:pt x="376638" y="210065"/>
                    <a:pt x="376638" y="210065"/>
                    <a:pt x="376638" y="211622"/>
                  </a:cubicBezTo>
                  <a:cubicBezTo>
                    <a:pt x="376638" y="231859"/>
                    <a:pt x="393762" y="248984"/>
                    <a:pt x="414000" y="248984"/>
                  </a:cubicBezTo>
                  <a:cubicBezTo>
                    <a:pt x="434238" y="248984"/>
                    <a:pt x="451362" y="231859"/>
                    <a:pt x="451362" y="211622"/>
                  </a:cubicBezTo>
                  <a:cubicBezTo>
                    <a:pt x="451362" y="206951"/>
                    <a:pt x="449805" y="203838"/>
                    <a:pt x="449805" y="199168"/>
                  </a:cubicBezTo>
                  <a:lnTo>
                    <a:pt x="586800" y="73070"/>
                  </a:lnTo>
                  <a:cubicBezTo>
                    <a:pt x="591470" y="76184"/>
                    <a:pt x="596141" y="76184"/>
                    <a:pt x="600811" y="76184"/>
                  </a:cubicBezTo>
                  <a:cubicBezTo>
                    <a:pt x="621049" y="76184"/>
                    <a:pt x="638173" y="59059"/>
                    <a:pt x="638173" y="38822"/>
                  </a:cubicBezTo>
                  <a:cubicBezTo>
                    <a:pt x="638173" y="18584"/>
                    <a:pt x="621049" y="1459"/>
                    <a:pt x="600811" y="14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50" name="Рисунок 1194">
            <a:extLst>
              <a:ext uri="{FF2B5EF4-FFF2-40B4-BE49-F238E27FC236}">
                <a16:creationId xmlns:a16="http://schemas.microsoft.com/office/drawing/2014/main" id="{F80DC490-D669-E676-9A88-FAD081A9562C}"/>
              </a:ext>
            </a:extLst>
          </p:cNvPr>
          <p:cNvGrpSpPr/>
          <p:nvPr/>
        </p:nvGrpSpPr>
        <p:grpSpPr>
          <a:xfrm rot="20700000">
            <a:off x="7668388" y="3419469"/>
            <a:ext cx="2854692" cy="2562972"/>
            <a:chOff x="8513093" y="3674743"/>
            <a:chExt cx="853464" cy="766248"/>
          </a:xfrm>
          <a:solidFill>
            <a:srgbClr val="249CD8"/>
          </a:solidFill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92A5BA4-6A84-3BAA-4C9D-5DCF3C6A4A44}"/>
                </a:ext>
              </a:extLst>
            </p:cNvPr>
            <p:cNvSpPr/>
            <p:nvPr/>
          </p:nvSpPr>
          <p:spPr>
            <a:xfrm>
              <a:off x="8788864" y="4040218"/>
              <a:ext cx="35301" cy="35301"/>
            </a:xfrm>
            <a:custGeom>
              <a:avLst/>
              <a:gdLst>
                <a:gd name="connsiteX0" fmla="*/ 18170 w 35301"/>
                <a:gd name="connsiteY0" fmla="*/ 34782 h 35301"/>
                <a:gd name="connsiteX1" fmla="*/ 34782 w 35301"/>
                <a:gd name="connsiteY1" fmla="*/ 18170 h 35301"/>
                <a:gd name="connsiteX2" fmla="*/ 18170 w 35301"/>
                <a:gd name="connsiteY2" fmla="*/ 1557 h 35301"/>
                <a:gd name="connsiteX3" fmla="*/ 1557 w 35301"/>
                <a:gd name="connsiteY3" fmla="*/ 18170 h 35301"/>
                <a:gd name="connsiteX4" fmla="*/ 18170 w 35301"/>
                <a:gd name="connsiteY4" fmla="*/ 34782 h 35301"/>
                <a:gd name="connsiteX5" fmla="*/ 18170 w 35301"/>
                <a:gd name="connsiteY5" fmla="*/ 34782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01" h="35301">
                  <a:moveTo>
                    <a:pt x="18170" y="34782"/>
                  </a:moveTo>
                  <a:cubicBezTo>
                    <a:pt x="27336" y="34782"/>
                    <a:pt x="34782" y="27336"/>
                    <a:pt x="34782" y="18170"/>
                  </a:cubicBezTo>
                  <a:cubicBezTo>
                    <a:pt x="34782" y="8996"/>
                    <a:pt x="27336" y="1557"/>
                    <a:pt x="18170" y="1557"/>
                  </a:cubicBezTo>
                  <a:cubicBezTo>
                    <a:pt x="8996" y="1557"/>
                    <a:pt x="1557" y="8996"/>
                    <a:pt x="1557" y="18170"/>
                  </a:cubicBezTo>
                  <a:cubicBezTo>
                    <a:pt x="1557" y="27336"/>
                    <a:pt x="8996" y="34782"/>
                    <a:pt x="18170" y="34782"/>
                  </a:cubicBezTo>
                  <a:lnTo>
                    <a:pt x="18170" y="34782"/>
                  </a:lnTo>
                  <a:close/>
                </a:path>
              </a:pathLst>
            </a:custGeom>
            <a:grpFill/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05349AE8-4C25-D7CF-7BAD-25BDBA2892ED}"/>
                </a:ext>
              </a:extLst>
            </p:cNvPr>
            <p:cNvSpPr/>
            <p:nvPr/>
          </p:nvSpPr>
          <p:spPr>
            <a:xfrm>
              <a:off x="8513093" y="3674743"/>
              <a:ext cx="853464" cy="766248"/>
            </a:xfrm>
            <a:custGeom>
              <a:avLst/>
              <a:gdLst>
                <a:gd name="connsiteX0" fmla="*/ 51395 w 853463"/>
                <a:gd name="connsiteY0" fmla="*/ 466705 h 766247"/>
                <a:gd name="connsiteX1" fmla="*/ 104087 w 853463"/>
                <a:gd name="connsiteY1" fmla="*/ 466705 h 766247"/>
                <a:gd name="connsiteX2" fmla="*/ 151069 w 853463"/>
                <a:gd name="connsiteY2" fmla="*/ 499930 h 766247"/>
                <a:gd name="connsiteX3" fmla="*/ 181294 w 853463"/>
                <a:gd name="connsiteY3" fmla="*/ 499930 h 766247"/>
                <a:gd name="connsiteX4" fmla="*/ 244595 w 853463"/>
                <a:gd name="connsiteY4" fmla="*/ 753147 h 766247"/>
                <a:gd name="connsiteX5" fmla="*/ 260331 w 853463"/>
                <a:gd name="connsiteY5" fmla="*/ 765704 h 766247"/>
                <a:gd name="connsiteX6" fmla="*/ 260713 w 853463"/>
                <a:gd name="connsiteY6" fmla="*/ 765728 h 766247"/>
                <a:gd name="connsiteX7" fmla="*/ 393613 w 853463"/>
                <a:gd name="connsiteY7" fmla="*/ 765728 h 766247"/>
                <a:gd name="connsiteX8" fmla="*/ 410225 w 853463"/>
                <a:gd name="connsiteY8" fmla="*/ 749116 h 766247"/>
                <a:gd name="connsiteX9" fmla="*/ 393613 w 853463"/>
                <a:gd name="connsiteY9" fmla="*/ 732504 h 766247"/>
                <a:gd name="connsiteX10" fmla="*/ 373358 w 853463"/>
                <a:gd name="connsiteY10" fmla="*/ 732504 h 766247"/>
                <a:gd name="connsiteX11" fmla="*/ 340133 w 853463"/>
                <a:gd name="connsiteY11" fmla="*/ 599604 h 766247"/>
                <a:gd name="connsiteX12" fmla="*/ 344789 w 853463"/>
                <a:gd name="connsiteY12" fmla="*/ 599604 h 766247"/>
                <a:gd name="connsiteX13" fmla="*/ 393141 w 853463"/>
                <a:gd name="connsiteY13" fmla="*/ 537673 h 766247"/>
                <a:gd name="connsiteX14" fmla="*/ 385508 w 853463"/>
                <a:gd name="connsiteY14" fmla="*/ 507140 h 766247"/>
                <a:gd name="connsiteX15" fmla="*/ 685994 w 853463"/>
                <a:gd name="connsiteY15" fmla="*/ 641850 h 766247"/>
                <a:gd name="connsiteX16" fmla="*/ 685994 w 853463"/>
                <a:gd name="connsiteY16" fmla="*/ 649442 h 766247"/>
                <a:gd name="connsiteX17" fmla="*/ 735831 w 853463"/>
                <a:gd name="connsiteY17" fmla="*/ 699279 h 766247"/>
                <a:gd name="connsiteX18" fmla="*/ 785668 w 853463"/>
                <a:gd name="connsiteY18" fmla="*/ 649442 h 766247"/>
                <a:gd name="connsiteX19" fmla="*/ 785668 w 853463"/>
                <a:gd name="connsiteY19" fmla="*/ 431817 h 766247"/>
                <a:gd name="connsiteX20" fmla="*/ 852118 w 853463"/>
                <a:gd name="connsiteY20" fmla="*/ 350418 h 766247"/>
                <a:gd name="connsiteX21" fmla="*/ 785668 w 853463"/>
                <a:gd name="connsiteY21" fmla="*/ 269026 h 766247"/>
                <a:gd name="connsiteX22" fmla="*/ 785668 w 853463"/>
                <a:gd name="connsiteY22" fmla="*/ 51395 h 766247"/>
                <a:gd name="connsiteX23" fmla="*/ 735831 w 853463"/>
                <a:gd name="connsiteY23" fmla="*/ 1557 h 766247"/>
                <a:gd name="connsiteX24" fmla="*/ 685994 w 853463"/>
                <a:gd name="connsiteY24" fmla="*/ 51395 h 766247"/>
                <a:gd name="connsiteX25" fmla="*/ 685994 w 853463"/>
                <a:gd name="connsiteY25" fmla="*/ 59360 h 766247"/>
                <a:gd name="connsiteX26" fmla="*/ 518312 w 853463"/>
                <a:gd name="connsiteY26" fmla="*/ 152764 h 766247"/>
                <a:gd name="connsiteX27" fmla="*/ 358691 w 853463"/>
                <a:gd name="connsiteY27" fmla="*/ 200906 h 766247"/>
                <a:gd name="connsiteX28" fmla="*/ 151069 w 853463"/>
                <a:gd name="connsiteY28" fmla="*/ 200906 h 766247"/>
                <a:gd name="connsiteX29" fmla="*/ 104087 w 853463"/>
                <a:gd name="connsiteY29" fmla="*/ 234131 h 766247"/>
                <a:gd name="connsiteX30" fmla="*/ 51395 w 853463"/>
                <a:gd name="connsiteY30" fmla="*/ 234131 h 766247"/>
                <a:gd name="connsiteX31" fmla="*/ 1557 w 853463"/>
                <a:gd name="connsiteY31" fmla="*/ 283968 h 766247"/>
                <a:gd name="connsiteX32" fmla="*/ 1557 w 853463"/>
                <a:gd name="connsiteY32" fmla="*/ 416868 h 766247"/>
                <a:gd name="connsiteX33" fmla="*/ 51395 w 853463"/>
                <a:gd name="connsiteY33" fmla="*/ 466705 h 766247"/>
                <a:gd name="connsiteX34" fmla="*/ 51395 w 853463"/>
                <a:gd name="connsiteY34" fmla="*/ 466705 h 766247"/>
                <a:gd name="connsiteX35" fmla="*/ 273684 w 853463"/>
                <a:gd name="connsiteY35" fmla="*/ 732504 h 766247"/>
                <a:gd name="connsiteX36" fmla="*/ 215540 w 853463"/>
                <a:gd name="connsiteY36" fmla="*/ 499930 h 766247"/>
                <a:gd name="connsiteX37" fmla="*/ 280968 w 853463"/>
                <a:gd name="connsiteY37" fmla="*/ 499930 h 766247"/>
                <a:gd name="connsiteX38" fmla="*/ 339112 w 853463"/>
                <a:gd name="connsiteY38" fmla="*/ 732504 h 766247"/>
                <a:gd name="connsiteX39" fmla="*/ 273684 w 853463"/>
                <a:gd name="connsiteY39" fmla="*/ 732504 h 766247"/>
                <a:gd name="connsiteX40" fmla="*/ 344789 w 853463"/>
                <a:gd name="connsiteY40" fmla="*/ 566379 h 766247"/>
                <a:gd name="connsiteX41" fmla="*/ 331827 w 853463"/>
                <a:gd name="connsiteY41" fmla="*/ 566379 h 766247"/>
                <a:gd name="connsiteX42" fmla="*/ 315215 w 853463"/>
                <a:gd name="connsiteY42" fmla="*/ 499930 h 766247"/>
                <a:gd name="connsiteX43" fmla="*/ 349461 w 853463"/>
                <a:gd name="connsiteY43" fmla="*/ 499930 h 766247"/>
                <a:gd name="connsiteX44" fmla="*/ 360915 w 853463"/>
                <a:gd name="connsiteY44" fmla="*/ 545726 h 766247"/>
                <a:gd name="connsiteX45" fmla="*/ 344789 w 853463"/>
                <a:gd name="connsiteY45" fmla="*/ 566379 h 766247"/>
                <a:gd name="connsiteX46" fmla="*/ 344789 w 853463"/>
                <a:gd name="connsiteY46" fmla="*/ 566379 h 766247"/>
                <a:gd name="connsiteX47" fmla="*/ 818893 w 853463"/>
                <a:gd name="connsiteY47" fmla="*/ 350418 h 766247"/>
                <a:gd name="connsiteX48" fmla="*/ 785668 w 853463"/>
                <a:gd name="connsiteY48" fmla="*/ 397423 h 766247"/>
                <a:gd name="connsiteX49" fmla="*/ 785668 w 853463"/>
                <a:gd name="connsiteY49" fmla="*/ 303436 h 766247"/>
                <a:gd name="connsiteX50" fmla="*/ 818893 w 853463"/>
                <a:gd name="connsiteY50" fmla="*/ 350418 h 766247"/>
                <a:gd name="connsiteX51" fmla="*/ 818893 w 853463"/>
                <a:gd name="connsiteY51" fmla="*/ 350418 h 766247"/>
                <a:gd name="connsiteX52" fmla="*/ 719219 w 853463"/>
                <a:gd name="connsiteY52" fmla="*/ 51395 h 766247"/>
                <a:gd name="connsiteX53" fmla="*/ 735831 w 853463"/>
                <a:gd name="connsiteY53" fmla="*/ 34782 h 766247"/>
                <a:gd name="connsiteX54" fmla="*/ 752443 w 853463"/>
                <a:gd name="connsiteY54" fmla="*/ 51395 h 766247"/>
                <a:gd name="connsiteX55" fmla="*/ 752443 w 853463"/>
                <a:gd name="connsiteY55" fmla="*/ 649442 h 766247"/>
                <a:gd name="connsiteX56" fmla="*/ 735831 w 853463"/>
                <a:gd name="connsiteY56" fmla="*/ 666054 h 766247"/>
                <a:gd name="connsiteX57" fmla="*/ 719219 w 853463"/>
                <a:gd name="connsiteY57" fmla="*/ 649442 h 766247"/>
                <a:gd name="connsiteX58" fmla="*/ 719219 w 853463"/>
                <a:gd name="connsiteY58" fmla="*/ 51395 h 766247"/>
                <a:gd name="connsiteX59" fmla="*/ 530852 w 853463"/>
                <a:gd name="connsiteY59" fmla="*/ 183524 h 766247"/>
                <a:gd name="connsiteX60" fmla="*/ 685994 w 853463"/>
                <a:gd name="connsiteY60" fmla="*/ 99917 h 766247"/>
                <a:gd name="connsiteX61" fmla="*/ 685994 w 853463"/>
                <a:gd name="connsiteY61" fmla="*/ 602256 h 766247"/>
                <a:gd name="connsiteX62" fmla="*/ 377000 w 853463"/>
                <a:gd name="connsiteY62" fmla="*/ 470420 h 766247"/>
                <a:gd name="connsiteX63" fmla="*/ 377000 w 853463"/>
                <a:gd name="connsiteY63" fmla="*/ 231033 h 766247"/>
                <a:gd name="connsiteX64" fmla="*/ 530852 w 853463"/>
                <a:gd name="connsiteY64" fmla="*/ 183524 h 766247"/>
                <a:gd name="connsiteX65" fmla="*/ 530852 w 853463"/>
                <a:gd name="connsiteY65" fmla="*/ 183524 h 766247"/>
                <a:gd name="connsiteX66" fmla="*/ 151069 w 853463"/>
                <a:gd name="connsiteY66" fmla="*/ 234131 h 766247"/>
                <a:gd name="connsiteX67" fmla="*/ 277326 w 853463"/>
                <a:gd name="connsiteY67" fmla="*/ 234131 h 766247"/>
                <a:gd name="connsiteX68" fmla="*/ 277326 w 853463"/>
                <a:gd name="connsiteY68" fmla="*/ 317193 h 766247"/>
                <a:gd name="connsiteX69" fmla="*/ 293938 w 853463"/>
                <a:gd name="connsiteY69" fmla="*/ 333806 h 766247"/>
                <a:gd name="connsiteX70" fmla="*/ 310551 w 853463"/>
                <a:gd name="connsiteY70" fmla="*/ 317193 h 766247"/>
                <a:gd name="connsiteX71" fmla="*/ 310551 w 853463"/>
                <a:gd name="connsiteY71" fmla="*/ 234131 h 766247"/>
                <a:gd name="connsiteX72" fmla="*/ 343776 w 853463"/>
                <a:gd name="connsiteY72" fmla="*/ 234131 h 766247"/>
                <a:gd name="connsiteX73" fmla="*/ 343776 w 853463"/>
                <a:gd name="connsiteY73" fmla="*/ 466705 h 766247"/>
                <a:gd name="connsiteX74" fmla="*/ 151069 w 853463"/>
                <a:gd name="connsiteY74" fmla="*/ 466705 h 766247"/>
                <a:gd name="connsiteX75" fmla="*/ 134457 w 853463"/>
                <a:gd name="connsiteY75" fmla="*/ 450093 h 766247"/>
                <a:gd name="connsiteX76" fmla="*/ 134457 w 853463"/>
                <a:gd name="connsiteY76" fmla="*/ 250744 h 766247"/>
                <a:gd name="connsiteX77" fmla="*/ 151069 w 853463"/>
                <a:gd name="connsiteY77" fmla="*/ 234131 h 766247"/>
                <a:gd name="connsiteX78" fmla="*/ 151069 w 853463"/>
                <a:gd name="connsiteY78" fmla="*/ 234131 h 766247"/>
                <a:gd name="connsiteX79" fmla="*/ 51395 w 853463"/>
                <a:gd name="connsiteY79" fmla="*/ 267356 h 766247"/>
                <a:gd name="connsiteX80" fmla="*/ 101232 w 853463"/>
                <a:gd name="connsiteY80" fmla="*/ 267356 h 766247"/>
                <a:gd name="connsiteX81" fmla="*/ 101232 w 853463"/>
                <a:gd name="connsiteY81" fmla="*/ 433480 h 766247"/>
                <a:gd name="connsiteX82" fmla="*/ 51395 w 853463"/>
                <a:gd name="connsiteY82" fmla="*/ 433480 h 766247"/>
                <a:gd name="connsiteX83" fmla="*/ 34782 w 853463"/>
                <a:gd name="connsiteY83" fmla="*/ 416868 h 766247"/>
                <a:gd name="connsiteX84" fmla="*/ 34782 w 853463"/>
                <a:gd name="connsiteY84" fmla="*/ 400255 h 766247"/>
                <a:gd name="connsiteX85" fmla="*/ 51395 w 853463"/>
                <a:gd name="connsiteY85" fmla="*/ 400255 h 766247"/>
                <a:gd name="connsiteX86" fmla="*/ 68007 w 853463"/>
                <a:gd name="connsiteY86" fmla="*/ 383643 h 766247"/>
                <a:gd name="connsiteX87" fmla="*/ 51395 w 853463"/>
                <a:gd name="connsiteY87" fmla="*/ 367031 h 766247"/>
                <a:gd name="connsiteX88" fmla="*/ 34782 w 853463"/>
                <a:gd name="connsiteY88" fmla="*/ 367031 h 766247"/>
                <a:gd name="connsiteX89" fmla="*/ 34782 w 853463"/>
                <a:gd name="connsiteY89" fmla="*/ 333806 h 766247"/>
                <a:gd name="connsiteX90" fmla="*/ 51395 w 853463"/>
                <a:gd name="connsiteY90" fmla="*/ 333806 h 766247"/>
                <a:gd name="connsiteX91" fmla="*/ 68007 w 853463"/>
                <a:gd name="connsiteY91" fmla="*/ 317193 h 766247"/>
                <a:gd name="connsiteX92" fmla="*/ 51395 w 853463"/>
                <a:gd name="connsiteY92" fmla="*/ 300581 h 766247"/>
                <a:gd name="connsiteX93" fmla="*/ 34782 w 853463"/>
                <a:gd name="connsiteY93" fmla="*/ 300581 h 766247"/>
                <a:gd name="connsiteX94" fmla="*/ 34782 w 853463"/>
                <a:gd name="connsiteY94" fmla="*/ 283968 h 766247"/>
                <a:gd name="connsiteX95" fmla="*/ 51395 w 853463"/>
                <a:gd name="connsiteY95" fmla="*/ 267356 h 766247"/>
                <a:gd name="connsiteX96" fmla="*/ 51395 w 853463"/>
                <a:gd name="connsiteY96" fmla="*/ 267356 h 76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853463" h="766247">
                  <a:moveTo>
                    <a:pt x="51395" y="466705"/>
                  </a:moveTo>
                  <a:lnTo>
                    <a:pt x="104087" y="466705"/>
                  </a:lnTo>
                  <a:cubicBezTo>
                    <a:pt x="110950" y="486042"/>
                    <a:pt x="129411" y="499930"/>
                    <a:pt x="151069" y="499930"/>
                  </a:cubicBezTo>
                  <a:lnTo>
                    <a:pt x="181294" y="499930"/>
                  </a:lnTo>
                  <a:lnTo>
                    <a:pt x="244595" y="753147"/>
                  </a:lnTo>
                  <a:cubicBezTo>
                    <a:pt x="246404" y="760383"/>
                    <a:pt x="252862" y="765542"/>
                    <a:pt x="260331" y="765704"/>
                  </a:cubicBezTo>
                  <a:cubicBezTo>
                    <a:pt x="260462" y="765704"/>
                    <a:pt x="260583" y="765728"/>
                    <a:pt x="260713" y="765728"/>
                  </a:cubicBezTo>
                  <a:lnTo>
                    <a:pt x="393613" y="765728"/>
                  </a:lnTo>
                  <a:cubicBezTo>
                    <a:pt x="402787" y="765728"/>
                    <a:pt x="410225" y="758290"/>
                    <a:pt x="410225" y="749116"/>
                  </a:cubicBezTo>
                  <a:cubicBezTo>
                    <a:pt x="410225" y="739942"/>
                    <a:pt x="402787" y="732504"/>
                    <a:pt x="393613" y="732504"/>
                  </a:cubicBezTo>
                  <a:lnTo>
                    <a:pt x="373358" y="732504"/>
                  </a:lnTo>
                  <a:lnTo>
                    <a:pt x="340133" y="599604"/>
                  </a:lnTo>
                  <a:lnTo>
                    <a:pt x="344789" y="599604"/>
                  </a:lnTo>
                  <a:cubicBezTo>
                    <a:pt x="377252" y="599604"/>
                    <a:pt x="400993" y="569121"/>
                    <a:pt x="393141" y="537673"/>
                  </a:cubicBezTo>
                  <a:lnTo>
                    <a:pt x="385508" y="507140"/>
                  </a:lnTo>
                  <a:cubicBezTo>
                    <a:pt x="572496" y="559087"/>
                    <a:pt x="677102" y="637047"/>
                    <a:pt x="685994" y="641850"/>
                  </a:cubicBezTo>
                  <a:lnTo>
                    <a:pt x="685994" y="649442"/>
                  </a:lnTo>
                  <a:cubicBezTo>
                    <a:pt x="685994" y="676923"/>
                    <a:pt x="708348" y="699279"/>
                    <a:pt x="735831" y="699279"/>
                  </a:cubicBezTo>
                  <a:cubicBezTo>
                    <a:pt x="763312" y="699279"/>
                    <a:pt x="785668" y="676923"/>
                    <a:pt x="785668" y="649442"/>
                  </a:cubicBezTo>
                  <a:lnTo>
                    <a:pt x="785668" y="431817"/>
                  </a:lnTo>
                  <a:cubicBezTo>
                    <a:pt x="823208" y="424233"/>
                    <a:pt x="852118" y="390959"/>
                    <a:pt x="852118" y="350418"/>
                  </a:cubicBezTo>
                  <a:cubicBezTo>
                    <a:pt x="852118" y="310305"/>
                    <a:pt x="823532" y="276740"/>
                    <a:pt x="785668" y="269026"/>
                  </a:cubicBezTo>
                  <a:lnTo>
                    <a:pt x="785668" y="51395"/>
                  </a:lnTo>
                  <a:cubicBezTo>
                    <a:pt x="785668" y="23855"/>
                    <a:pt x="763360" y="1557"/>
                    <a:pt x="735831" y="1557"/>
                  </a:cubicBezTo>
                  <a:cubicBezTo>
                    <a:pt x="708348" y="1557"/>
                    <a:pt x="685994" y="23911"/>
                    <a:pt x="685994" y="51395"/>
                  </a:cubicBezTo>
                  <a:lnTo>
                    <a:pt x="685994" y="59360"/>
                  </a:lnTo>
                  <a:cubicBezTo>
                    <a:pt x="673485" y="67220"/>
                    <a:pt x="619446" y="111534"/>
                    <a:pt x="518312" y="152764"/>
                  </a:cubicBezTo>
                  <a:cubicBezTo>
                    <a:pt x="467007" y="173683"/>
                    <a:pt x="413307" y="189874"/>
                    <a:pt x="358691" y="200906"/>
                  </a:cubicBezTo>
                  <a:lnTo>
                    <a:pt x="151069" y="200906"/>
                  </a:lnTo>
                  <a:cubicBezTo>
                    <a:pt x="129411" y="200906"/>
                    <a:pt x="110950" y="214792"/>
                    <a:pt x="104087" y="234131"/>
                  </a:cubicBezTo>
                  <a:lnTo>
                    <a:pt x="51395" y="234131"/>
                  </a:lnTo>
                  <a:cubicBezTo>
                    <a:pt x="23914" y="234131"/>
                    <a:pt x="1557" y="256485"/>
                    <a:pt x="1557" y="283968"/>
                  </a:cubicBezTo>
                  <a:lnTo>
                    <a:pt x="1557" y="416868"/>
                  </a:lnTo>
                  <a:cubicBezTo>
                    <a:pt x="1557" y="444349"/>
                    <a:pt x="23914" y="466705"/>
                    <a:pt x="51395" y="466705"/>
                  </a:cubicBezTo>
                  <a:lnTo>
                    <a:pt x="51395" y="466705"/>
                  </a:lnTo>
                  <a:close/>
                  <a:moveTo>
                    <a:pt x="273684" y="732504"/>
                  </a:moveTo>
                  <a:lnTo>
                    <a:pt x="215540" y="499930"/>
                  </a:lnTo>
                  <a:lnTo>
                    <a:pt x="280968" y="499930"/>
                  </a:lnTo>
                  <a:lnTo>
                    <a:pt x="339112" y="732504"/>
                  </a:lnTo>
                  <a:lnTo>
                    <a:pt x="273684" y="732504"/>
                  </a:lnTo>
                  <a:close/>
                  <a:moveTo>
                    <a:pt x="344789" y="566379"/>
                  </a:moveTo>
                  <a:lnTo>
                    <a:pt x="331827" y="566379"/>
                  </a:lnTo>
                  <a:lnTo>
                    <a:pt x="315215" y="499930"/>
                  </a:lnTo>
                  <a:lnTo>
                    <a:pt x="349461" y="499930"/>
                  </a:lnTo>
                  <a:lnTo>
                    <a:pt x="360915" y="545726"/>
                  </a:lnTo>
                  <a:cubicBezTo>
                    <a:pt x="363526" y="556215"/>
                    <a:pt x="355610" y="566379"/>
                    <a:pt x="344789" y="566379"/>
                  </a:cubicBezTo>
                  <a:lnTo>
                    <a:pt x="344789" y="566379"/>
                  </a:lnTo>
                  <a:close/>
                  <a:moveTo>
                    <a:pt x="818893" y="350418"/>
                  </a:moveTo>
                  <a:cubicBezTo>
                    <a:pt x="818893" y="372554"/>
                    <a:pt x="804584" y="390741"/>
                    <a:pt x="785668" y="397423"/>
                  </a:cubicBezTo>
                  <a:lnTo>
                    <a:pt x="785668" y="303436"/>
                  </a:lnTo>
                  <a:cubicBezTo>
                    <a:pt x="805005" y="310291"/>
                    <a:pt x="818893" y="328760"/>
                    <a:pt x="818893" y="350418"/>
                  </a:cubicBezTo>
                  <a:lnTo>
                    <a:pt x="818893" y="350418"/>
                  </a:lnTo>
                  <a:close/>
                  <a:moveTo>
                    <a:pt x="719219" y="51395"/>
                  </a:moveTo>
                  <a:cubicBezTo>
                    <a:pt x="719219" y="42229"/>
                    <a:pt x="726665" y="34782"/>
                    <a:pt x="735831" y="34782"/>
                  </a:cubicBezTo>
                  <a:cubicBezTo>
                    <a:pt x="744997" y="34782"/>
                    <a:pt x="752443" y="42220"/>
                    <a:pt x="752443" y="51395"/>
                  </a:cubicBezTo>
                  <a:lnTo>
                    <a:pt x="752443" y="649442"/>
                  </a:lnTo>
                  <a:cubicBezTo>
                    <a:pt x="752443" y="658599"/>
                    <a:pt x="744989" y="666054"/>
                    <a:pt x="735831" y="666054"/>
                  </a:cubicBezTo>
                  <a:cubicBezTo>
                    <a:pt x="726665" y="666054"/>
                    <a:pt x="719219" y="658599"/>
                    <a:pt x="719219" y="649442"/>
                  </a:cubicBezTo>
                  <a:lnTo>
                    <a:pt x="719219" y="51395"/>
                  </a:lnTo>
                  <a:close/>
                  <a:moveTo>
                    <a:pt x="530852" y="183524"/>
                  </a:moveTo>
                  <a:cubicBezTo>
                    <a:pt x="624499" y="145359"/>
                    <a:pt x="676583" y="105701"/>
                    <a:pt x="685994" y="99917"/>
                  </a:cubicBezTo>
                  <a:lnTo>
                    <a:pt x="685994" y="602256"/>
                  </a:lnTo>
                  <a:cubicBezTo>
                    <a:pt x="599622" y="546675"/>
                    <a:pt x="490440" y="500100"/>
                    <a:pt x="377000" y="470420"/>
                  </a:cubicBezTo>
                  <a:lnTo>
                    <a:pt x="377000" y="231033"/>
                  </a:lnTo>
                  <a:cubicBezTo>
                    <a:pt x="429604" y="219693"/>
                    <a:pt x="481297" y="203737"/>
                    <a:pt x="530852" y="183524"/>
                  </a:cubicBezTo>
                  <a:lnTo>
                    <a:pt x="530852" y="183524"/>
                  </a:lnTo>
                  <a:close/>
                  <a:moveTo>
                    <a:pt x="151069" y="234131"/>
                  </a:moveTo>
                  <a:lnTo>
                    <a:pt x="277326" y="234131"/>
                  </a:lnTo>
                  <a:lnTo>
                    <a:pt x="277326" y="317193"/>
                  </a:lnTo>
                  <a:cubicBezTo>
                    <a:pt x="277326" y="326367"/>
                    <a:pt x="284764" y="333806"/>
                    <a:pt x="293938" y="333806"/>
                  </a:cubicBezTo>
                  <a:cubicBezTo>
                    <a:pt x="303112" y="333806"/>
                    <a:pt x="310551" y="326367"/>
                    <a:pt x="310551" y="317193"/>
                  </a:cubicBezTo>
                  <a:lnTo>
                    <a:pt x="310551" y="234131"/>
                  </a:lnTo>
                  <a:lnTo>
                    <a:pt x="343776" y="234131"/>
                  </a:lnTo>
                  <a:lnTo>
                    <a:pt x="343776" y="466705"/>
                  </a:lnTo>
                  <a:lnTo>
                    <a:pt x="151069" y="466705"/>
                  </a:lnTo>
                  <a:cubicBezTo>
                    <a:pt x="141903" y="466705"/>
                    <a:pt x="134457" y="459250"/>
                    <a:pt x="134457" y="450093"/>
                  </a:cubicBezTo>
                  <a:lnTo>
                    <a:pt x="134457" y="250744"/>
                  </a:lnTo>
                  <a:cubicBezTo>
                    <a:pt x="134457" y="241578"/>
                    <a:pt x="141903" y="234131"/>
                    <a:pt x="151069" y="234131"/>
                  </a:cubicBezTo>
                  <a:lnTo>
                    <a:pt x="151069" y="234131"/>
                  </a:lnTo>
                  <a:close/>
                  <a:moveTo>
                    <a:pt x="51395" y="267356"/>
                  </a:moveTo>
                  <a:lnTo>
                    <a:pt x="101232" y="267356"/>
                  </a:lnTo>
                  <a:lnTo>
                    <a:pt x="101232" y="433480"/>
                  </a:lnTo>
                  <a:lnTo>
                    <a:pt x="51395" y="433480"/>
                  </a:lnTo>
                  <a:cubicBezTo>
                    <a:pt x="42229" y="433480"/>
                    <a:pt x="34782" y="426025"/>
                    <a:pt x="34782" y="416868"/>
                  </a:cubicBezTo>
                  <a:lnTo>
                    <a:pt x="34782" y="400255"/>
                  </a:lnTo>
                  <a:lnTo>
                    <a:pt x="51395" y="400255"/>
                  </a:lnTo>
                  <a:cubicBezTo>
                    <a:pt x="60569" y="400255"/>
                    <a:pt x="68007" y="392817"/>
                    <a:pt x="68007" y="383643"/>
                  </a:cubicBezTo>
                  <a:cubicBezTo>
                    <a:pt x="68007" y="374469"/>
                    <a:pt x="60569" y="367031"/>
                    <a:pt x="51395" y="367031"/>
                  </a:cubicBezTo>
                  <a:lnTo>
                    <a:pt x="34782" y="367031"/>
                  </a:lnTo>
                  <a:lnTo>
                    <a:pt x="34782" y="333806"/>
                  </a:lnTo>
                  <a:lnTo>
                    <a:pt x="51395" y="333806"/>
                  </a:lnTo>
                  <a:cubicBezTo>
                    <a:pt x="60569" y="333806"/>
                    <a:pt x="68007" y="326367"/>
                    <a:pt x="68007" y="317193"/>
                  </a:cubicBezTo>
                  <a:cubicBezTo>
                    <a:pt x="68007" y="308019"/>
                    <a:pt x="60569" y="300581"/>
                    <a:pt x="51395" y="300581"/>
                  </a:cubicBezTo>
                  <a:lnTo>
                    <a:pt x="34782" y="300581"/>
                  </a:lnTo>
                  <a:lnTo>
                    <a:pt x="34782" y="283968"/>
                  </a:lnTo>
                  <a:cubicBezTo>
                    <a:pt x="34782" y="274803"/>
                    <a:pt x="42229" y="267356"/>
                    <a:pt x="51395" y="267356"/>
                  </a:cubicBezTo>
                  <a:lnTo>
                    <a:pt x="51395" y="267356"/>
                  </a:lnTo>
                  <a:close/>
                </a:path>
              </a:pathLst>
            </a:custGeom>
            <a:grpFill/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3" name="Рисунок 1191">
            <a:extLst>
              <a:ext uri="{FF2B5EF4-FFF2-40B4-BE49-F238E27FC236}">
                <a16:creationId xmlns:a16="http://schemas.microsoft.com/office/drawing/2014/main" id="{DDC39388-114E-A8D2-9DD1-D6BAB62A082D}"/>
              </a:ext>
            </a:extLst>
          </p:cNvPr>
          <p:cNvGrpSpPr/>
          <p:nvPr/>
        </p:nvGrpSpPr>
        <p:grpSpPr>
          <a:xfrm rot="20700000">
            <a:off x="1614244" y="5870517"/>
            <a:ext cx="410229" cy="583405"/>
            <a:chOff x="395680" y="4793885"/>
            <a:chExt cx="600123" cy="853461"/>
          </a:xfrm>
          <a:solidFill>
            <a:srgbClr val="249CD8">
              <a:alpha val="12000"/>
            </a:srgbClr>
          </a:solidFill>
        </p:grpSpPr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6B18241B-F367-7AE8-6A4B-4AE6F75E3CE0}"/>
                </a:ext>
              </a:extLst>
            </p:cNvPr>
            <p:cNvSpPr/>
            <p:nvPr/>
          </p:nvSpPr>
          <p:spPr>
            <a:xfrm>
              <a:off x="678091" y="5494929"/>
              <a:ext cx="35301" cy="35301"/>
            </a:xfrm>
            <a:custGeom>
              <a:avLst/>
              <a:gdLst>
                <a:gd name="connsiteX0" fmla="*/ 18170 w 35301"/>
                <a:gd name="connsiteY0" fmla="*/ 1557 h 35301"/>
                <a:gd name="connsiteX1" fmla="*/ 1557 w 35301"/>
                <a:gd name="connsiteY1" fmla="*/ 18170 h 35301"/>
                <a:gd name="connsiteX2" fmla="*/ 18170 w 35301"/>
                <a:gd name="connsiteY2" fmla="*/ 34782 h 35301"/>
                <a:gd name="connsiteX3" fmla="*/ 34782 w 35301"/>
                <a:gd name="connsiteY3" fmla="*/ 18170 h 35301"/>
                <a:gd name="connsiteX4" fmla="*/ 18170 w 35301"/>
                <a:gd name="connsiteY4" fmla="*/ 1557 h 35301"/>
                <a:gd name="connsiteX5" fmla="*/ 18170 w 35301"/>
                <a:gd name="connsiteY5" fmla="*/ 1557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01" h="35301">
                  <a:moveTo>
                    <a:pt x="18170" y="1557"/>
                  </a:moveTo>
                  <a:cubicBezTo>
                    <a:pt x="8996" y="1557"/>
                    <a:pt x="1557" y="8996"/>
                    <a:pt x="1557" y="18170"/>
                  </a:cubicBezTo>
                  <a:cubicBezTo>
                    <a:pt x="1557" y="27336"/>
                    <a:pt x="8996" y="34782"/>
                    <a:pt x="18170" y="34782"/>
                  </a:cubicBezTo>
                  <a:cubicBezTo>
                    <a:pt x="27336" y="34782"/>
                    <a:pt x="34782" y="27336"/>
                    <a:pt x="34782" y="18170"/>
                  </a:cubicBezTo>
                  <a:cubicBezTo>
                    <a:pt x="34782" y="8996"/>
                    <a:pt x="27336" y="1557"/>
                    <a:pt x="18170" y="1557"/>
                  </a:cubicBezTo>
                  <a:lnTo>
                    <a:pt x="18170" y="1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1A3CC48D-F30C-530A-D09B-041E91E799FF}"/>
                </a:ext>
              </a:extLst>
            </p:cNvPr>
            <p:cNvSpPr/>
            <p:nvPr/>
          </p:nvSpPr>
          <p:spPr>
            <a:xfrm>
              <a:off x="595029" y="5192579"/>
              <a:ext cx="101751" cy="101751"/>
            </a:xfrm>
            <a:custGeom>
              <a:avLst/>
              <a:gdLst>
                <a:gd name="connsiteX0" fmla="*/ 1557 w 101751"/>
                <a:gd name="connsiteY0" fmla="*/ 51395 h 101751"/>
                <a:gd name="connsiteX1" fmla="*/ 51395 w 101751"/>
                <a:gd name="connsiteY1" fmla="*/ 101232 h 101751"/>
                <a:gd name="connsiteX2" fmla="*/ 101232 w 101751"/>
                <a:gd name="connsiteY2" fmla="*/ 51395 h 101751"/>
                <a:gd name="connsiteX3" fmla="*/ 51395 w 101751"/>
                <a:gd name="connsiteY3" fmla="*/ 1557 h 101751"/>
                <a:gd name="connsiteX4" fmla="*/ 1557 w 101751"/>
                <a:gd name="connsiteY4" fmla="*/ 51395 h 101751"/>
                <a:gd name="connsiteX5" fmla="*/ 1557 w 101751"/>
                <a:gd name="connsiteY5" fmla="*/ 51395 h 101751"/>
                <a:gd name="connsiteX6" fmla="*/ 51395 w 101751"/>
                <a:gd name="connsiteY6" fmla="*/ 34782 h 101751"/>
                <a:gd name="connsiteX7" fmla="*/ 68007 w 101751"/>
                <a:gd name="connsiteY7" fmla="*/ 51395 h 101751"/>
                <a:gd name="connsiteX8" fmla="*/ 51395 w 101751"/>
                <a:gd name="connsiteY8" fmla="*/ 68007 h 101751"/>
                <a:gd name="connsiteX9" fmla="*/ 34782 w 101751"/>
                <a:gd name="connsiteY9" fmla="*/ 51395 h 101751"/>
                <a:gd name="connsiteX10" fmla="*/ 51395 w 101751"/>
                <a:gd name="connsiteY10" fmla="*/ 34782 h 101751"/>
                <a:gd name="connsiteX11" fmla="*/ 51395 w 101751"/>
                <a:gd name="connsiteY11" fmla="*/ 34782 h 1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751" h="101751">
                  <a:moveTo>
                    <a:pt x="1557" y="51395"/>
                  </a:moveTo>
                  <a:cubicBezTo>
                    <a:pt x="1557" y="78876"/>
                    <a:pt x="23911" y="101232"/>
                    <a:pt x="51395" y="101232"/>
                  </a:cubicBezTo>
                  <a:cubicBezTo>
                    <a:pt x="78876" y="101232"/>
                    <a:pt x="101232" y="78876"/>
                    <a:pt x="101232" y="51395"/>
                  </a:cubicBezTo>
                  <a:cubicBezTo>
                    <a:pt x="101232" y="23914"/>
                    <a:pt x="78876" y="1557"/>
                    <a:pt x="51395" y="1557"/>
                  </a:cubicBezTo>
                  <a:cubicBezTo>
                    <a:pt x="23911" y="1557"/>
                    <a:pt x="1557" y="23914"/>
                    <a:pt x="1557" y="51395"/>
                  </a:cubicBezTo>
                  <a:lnTo>
                    <a:pt x="1557" y="51395"/>
                  </a:lnTo>
                  <a:close/>
                  <a:moveTo>
                    <a:pt x="51395" y="34782"/>
                  </a:moveTo>
                  <a:cubicBezTo>
                    <a:pt x="60552" y="34782"/>
                    <a:pt x="68007" y="42229"/>
                    <a:pt x="68007" y="51395"/>
                  </a:cubicBezTo>
                  <a:cubicBezTo>
                    <a:pt x="68007" y="60561"/>
                    <a:pt x="60552" y="68007"/>
                    <a:pt x="51395" y="68007"/>
                  </a:cubicBezTo>
                  <a:cubicBezTo>
                    <a:pt x="42229" y="68007"/>
                    <a:pt x="34782" y="60561"/>
                    <a:pt x="34782" y="51395"/>
                  </a:cubicBezTo>
                  <a:cubicBezTo>
                    <a:pt x="34782" y="42229"/>
                    <a:pt x="42229" y="34782"/>
                    <a:pt x="51395" y="34782"/>
                  </a:cubicBezTo>
                  <a:lnTo>
                    <a:pt x="51395" y="34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12D5FFB2-CF50-1C9D-1EFC-C72AFDD9DBA4}"/>
                </a:ext>
              </a:extLst>
            </p:cNvPr>
            <p:cNvSpPr/>
            <p:nvPr/>
          </p:nvSpPr>
          <p:spPr>
            <a:xfrm>
              <a:off x="727928" y="5192579"/>
              <a:ext cx="101751" cy="101751"/>
            </a:xfrm>
            <a:custGeom>
              <a:avLst/>
              <a:gdLst>
                <a:gd name="connsiteX0" fmla="*/ 1557 w 101751"/>
                <a:gd name="connsiteY0" fmla="*/ 51395 h 101751"/>
                <a:gd name="connsiteX1" fmla="*/ 51395 w 101751"/>
                <a:gd name="connsiteY1" fmla="*/ 101232 h 101751"/>
                <a:gd name="connsiteX2" fmla="*/ 101232 w 101751"/>
                <a:gd name="connsiteY2" fmla="*/ 51395 h 101751"/>
                <a:gd name="connsiteX3" fmla="*/ 51395 w 101751"/>
                <a:gd name="connsiteY3" fmla="*/ 1557 h 101751"/>
                <a:gd name="connsiteX4" fmla="*/ 1557 w 101751"/>
                <a:gd name="connsiteY4" fmla="*/ 51395 h 101751"/>
                <a:gd name="connsiteX5" fmla="*/ 1557 w 101751"/>
                <a:gd name="connsiteY5" fmla="*/ 51395 h 101751"/>
                <a:gd name="connsiteX6" fmla="*/ 51395 w 101751"/>
                <a:gd name="connsiteY6" fmla="*/ 34782 h 101751"/>
                <a:gd name="connsiteX7" fmla="*/ 68007 w 101751"/>
                <a:gd name="connsiteY7" fmla="*/ 51395 h 101751"/>
                <a:gd name="connsiteX8" fmla="*/ 51395 w 101751"/>
                <a:gd name="connsiteY8" fmla="*/ 68007 h 101751"/>
                <a:gd name="connsiteX9" fmla="*/ 34782 w 101751"/>
                <a:gd name="connsiteY9" fmla="*/ 51395 h 101751"/>
                <a:gd name="connsiteX10" fmla="*/ 51395 w 101751"/>
                <a:gd name="connsiteY10" fmla="*/ 34782 h 101751"/>
                <a:gd name="connsiteX11" fmla="*/ 51395 w 101751"/>
                <a:gd name="connsiteY11" fmla="*/ 34782 h 1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751" h="101751">
                  <a:moveTo>
                    <a:pt x="1557" y="51395"/>
                  </a:moveTo>
                  <a:cubicBezTo>
                    <a:pt x="1557" y="78876"/>
                    <a:pt x="23911" y="101232"/>
                    <a:pt x="51395" y="101232"/>
                  </a:cubicBezTo>
                  <a:cubicBezTo>
                    <a:pt x="78876" y="101232"/>
                    <a:pt x="101232" y="78876"/>
                    <a:pt x="101232" y="51395"/>
                  </a:cubicBezTo>
                  <a:cubicBezTo>
                    <a:pt x="101232" y="23914"/>
                    <a:pt x="78876" y="1557"/>
                    <a:pt x="51395" y="1557"/>
                  </a:cubicBezTo>
                  <a:cubicBezTo>
                    <a:pt x="23911" y="1557"/>
                    <a:pt x="1557" y="23914"/>
                    <a:pt x="1557" y="51395"/>
                  </a:cubicBezTo>
                  <a:lnTo>
                    <a:pt x="1557" y="51395"/>
                  </a:lnTo>
                  <a:close/>
                  <a:moveTo>
                    <a:pt x="51395" y="34782"/>
                  </a:moveTo>
                  <a:cubicBezTo>
                    <a:pt x="60552" y="34782"/>
                    <a:pt x="68007" y="42229"/>
                    <a:pt x="68007" y="51395"/>
                  </a:cubicBezTo>
                  <a:cubicBezTo>
                    <a:pt x="68007" y="60561"/>
                    <a:pt x="60552" y="68007"/>
                    <a:pt x="51395" y="68007"/>
                  </a:cubicBezTo>
                  <a:cubicBezTo>
                    <a:pt x="42229" y="68007"/>
                    <a:pt x="34782" y="60561"/>
                    <a:pt x="34782" y="51395"/>
                  </a:cubicBezTo>
                  <a:cubicBezTo>
                    <a:pt x="34782" y="42229"/>
                    <a:pt x="42229" y="34782"/>
                    <a:pt x="51395" y="34782"/>
                  </a:cubicBezTo>
                  <a:lnTo>
                    <a:pt x="51395" y="34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0597AC53-5CE9-5FB9-990C-CC96E1B5262E}"/>
                </a:ext>
              </a:extLst>
            </p:cNvPr>
            <p:cNvSpPr/>
            <p:nvPr/>
          </p:nvSpPr>
          <p:spPr>
            <a:xfrm>
              <a:off x="495355" y="4960007"/>
              <a:ext cx="367549" cy="234650"/>
            </a:xfrm>
            <a:custGeom>
              <a:avLst/>
              <a:gdLst>
                <a:gd name="connsiteX0" fmla="*/ 350418 w 367549"/>
                <a:gd name="connsiteY0" fmla="*/ 68007 h 234650"/>
                <a:gd name="connsiteX1" fmla="*/ 97590 w 367549"/>
                <a:gd name="connsiteY1" fmla="*/ 68007 h 234650"/>
                <a:gd name="connsiteX2" fmla="*/ 84117 w 367549"/>
                <a:gd name="connsiteY2" fmla="*/ 14139 h 234650"/>
                <a:gd name="connsiteX3" fmla="*/ 68007 w 367549"/>
                <a:gd name="connsiteY3" fmla="*/ 1557 h 234650"/>
                <a:gd name="connsiteX4" fmla="*/ 18170 w 367549"/>
                <a:gd name="connsiteY4" fmla="*/ 1557 h 234650"/>
                <a:gd name="connsiteX5" fmla="*/ 1557 w 367549"/>
                <a:gd name="connsiteY5" fmla="*/ 18170 h 234650"/>
                <a:gd name="connsiteX6" fmla="*/ 18170 w 367549"/>
                <a:gd name="connsiteY6" fmla="*/ 34782 h 234650"/>
                <a:gd name="connsiteX7" fmla="*/ 55037 w 367549"/>
                <a:gd name="connsiteY7" fmla="*/ 34782 h 234650"/>
                <a:gd name="connsiteX8" fmla="*/ 101726 w 367549"/>
                <a:gd name="connsiteY8" fmla="*/ 221550 h 234650"/>
                <a:gd name="connsiteX9" fmla="*/ 117844 w 367549"/>
                <a:gd name="connsiteY9" fmla="*/ 234131 h 234650"/>
                <a:gd name="connsiteX10" fmla="*/ 317193 w 367549"/>
                <a:gd name="connsiteY10" fmla="*/ 234131 h 234650"/>
                <a:gd name="connsiteX11" fmla="*/ 333303 w 367549"/>
                <a:gd name="connsiteY11" fmla="*/ 221550 h 234650"/>
                <a:gd name="connsiteX12" fmla="*/ 366528 w 367549"/>
                <a:gd name="connsiteY12" fmla="*/ 88650 h 234650"/>
                <a:gd name="connsiteX13" fmla="*/ 350418 w 367549"/>
                <a:gd name="connsiteY13" fmla="*/ 68007 h 234650"/>
                <a:gd name="connsiteX14" fmla="*/ 350418 w 367549"/>
                <a:gd name="connsiteY14" fmla="*/ 68007 h 234650"/>
                <a:gd name="connsiteX15" fmla="*/ 304223 w 367549"/>
                <a:gd name="connsiteY15" fmla="*/ 200907 h 234650"/>
                <a:gd name="connsiteX16" fmla="*/ 130814 w 367549"/>
                <a:gd name="connsiteY16" fmla="*/ 200907 h 234650"/>
                <a:gd name="connsiteX17" fmla="*/ 105896 w 367549"/>
                <a:gd name="connsiteY17" fmla="*/ 101232 h 234650"/>
                <a:gd name="connsiteX18" fmla="*/ 329142 w 367549"/>
                <a:gd name="connsiteY18" fmla="*/ 101232 h 234650"/>
                <a:gd name="connsiteX19" fmla="*/ 304223 w 367549"/>
                <a:gd name="connsiteY19" fmla="*/ 200907 h 23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7549" h="234650">
                  <a:moveTo>
                    <a:pt x="350418" y="68007"/>
                  </a:moveTo>
                  <a:lnTo>
                    <a:pt x="97590" y="68007"/>
                  </a:lnTo>
                  <a:lnTo>
                    <a:pt x="84117" y="14139"/>
                  </a:lnTo>
                  <a:cubicBezTo>
                    <a:pt x="82275" y="6740"/>
                    <a:pt x="75632" y="1557"/>
                    <a:pt x="68007" y="1557"/>
                  </a:cubicBezTo>
                  <a:lnTo>
                    <a:pt x="18170" y="1557"/>
                  </a:lnTo>
                  <a:cubicBezTo>
                    <a:pt x="8996" y="1557"/>
                    <a:pt x="1557" y="8996"/>
                    <a:pt x="1557" y="18170"/>
                  </a:cubicBezTo>
                  <a:cubicBezTo>
                    <a:pt x="1557" y="27344"/>
                    <a:pt x="8996" y="34782"/>
                    <a:pt x="18170" y="34782"/>
                  </a:cubicBezTo>
                  <a:lnTo>
                    <a:pt x="55037" y="34782"/>
                  </a:lnTo>
                  <a:cubicBezTo>
                    <a:pt x="58719" y="49522"/>
                    <a:pt x="96219" y="199536"/>
                    <a:pt x="101726" y="221550"/>
                  </a:cubicBezTo>
                  <a:cubicBezTo>
                    <a:pt x="103576" y="228948"/>
                    <a:pt x="110219" y="234131"/>
                    <a:pt x="117844" y="234131"/>
                  </a:cubicBezTo>
                  <a:lnTo>
                    <a:pt x="317193" y="234131"/>
                  </a:lnTo>
                  <a:cubicBezTo>
                    <a:pt x="324818" y="234131"/>
                    <a:pt x="331461" y="228948"/>
                    <a:pt x="333303" y="221550"/>
                  </a:cubicBezTo>
                  <a:lnTo>
                    <a:pt x="366528" y="88650"/>
                  </a:lnTo>
                  <a:cubicBezTo>
                    <a:pt x="369155" y="78164"/>
                    <a:pt x="361206" y="68007"/>
                    <a:pt x="350418" y="68007"/>
                  </a:cubicBezTo>
                  <a:lnTo>
                    <a:pt x="350418" y="68007"/>
                  </a:lnTo>
                  <a:close/>
                  <a:moveTo>
                    <a:pt x="304223" y="200907"/>
                  </a:moveTo>
                  <a:lnTo>
                    <a:pt x="130814" y="200907"/>
                  </a:lnTo>
                  <a:lnTo>
                    <a:pt x="105896" y="101232"/>
                  </a:lnTo>
                  <a:lnTo>
                    <a:pt x="329142" y="101232"/>
                  </a:lnTo>
                  <a:lnTo>
                    <a:pt x="304223" y="2009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D9CF37AF-CFCD-BCA4-F44B-A34D5531EA82}"/>
                </a:ext>
              </a:extLst>
            </p:cNvPr>
            <p:cNvSpPr/>
            <p:nvPr/>
          </p:nvSpPr>
          <p:spPr>
            <a:xfrm>
              <a:off x="661478" y="5092905"/>
              <a:ext cx="101751" cy="35301"/>
            </a:xfrm>
            <a:custGeom>
              <a:avLst/>
              <a:gdLst>
                <a:gd name="connsiteX0" fmla="*/ 18170 w 101751"/>
                <a:gd name="connsiteY0" fmla="*/ 34782 h 35301"/>
                <a:gd name="connsiteX1" fmla="*/ 84620 w 101751"/>
                <a:gd name="connsiteY1" fmla="*/ 34782 h 35301"/>
                <a:gd name="connsiteX2" fmla="*/ 101232 w 101751"/>
                <a:gd name="connsiteY2" fmla="*/ 18170 h 35301"/>
                <a:gd name="connsiteX3" fmla="*/ 84620 w 101751"/>
                <a:gd name="connsiteY3" fmla="*/ 1557 h 35301"/>
                <a:gd name="connsiteX4" fmla="*/ 18170 w 101751"/>
                <a:gd name="connsiteY4" fmla="*/ 1557 h 35301"/>
                <a:gd name="connsiteX5" fmla="*/ 1557 w 101751"/>
                <a:gd name="connsiteY5" fmla="*/ 18170 h 35301"/>
                <a:gd name="connsiteX6" fmla="*/ 18170 w 101751"/>
                <a:gd name="connsiteY6" fmla="*/ 34782 h 35301"/>
                <a:gd name="connsiteX7" fmla="*/ 18170 w 101751"/>
                <a:gd name="connsiteY7" fmla="*/ 34782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751" h="35301">
                  <a:moveTo>
                    <a:pt x="18170" y="34782"/>
                  </a:moveTo>
                  <a:lnTo>
                    <a:pt x="84620" y="34782"/>
                  </a:lnTo>
                  <a:cubicBezTo>
                    <a:pt x="93794" y="34782"/>
                    <a:pt x="101232" y="27344"/>
                    <a:pt x="101232" y="18170"/>
                  </a:cubicBezTo>
                  <a:cubicBezTo>
                    <a:pt x="101232" y="8996"/>
                    <a:pt x="93794" y="1557"/>
                    <a:pt x="84620" y="1557"/>
                  </a:cubicBezTo>
                  <a:lnTo>
                    <a:pt x="18170" y="1557"/>
                  </a:lnTo>
                  <a:cubicBezTo>
                    <a:pt x="8996" y="1557"/>
                    <a:pt x="1557" y="8996"/>
                    <a:pt x="1557" y="18170"/>
                  </a:cubicBezTo>
                  <a:cubicBezTo>
                    <a:pt x="1557" y="27344"/>
                    <a:pt x="8996" y="34782"/>
                    <a:pt x="18170" y="34782"/>
                  </a:cubicBezTo>
                  <a:lnTo>
                    <a:pt x="18170" y="34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B90E72CC-DA08-1B80-3ACD-0F1EF6EA65D6}"/>
                </a:ext>
              </a:extLst>
            </p:cNvPr>
            <p:cNvSpPr/>
            <p:nvPr/>
          </p:nvSpPr>
          <p:spPr>
            <a:xfrm>
              <a:off x="395680" y="4793885"/>
              <a:ext cx="600123" cy="853461"/>
            </a:xfrm>
            <a:custGeom>
              <a:avLst/>
              <a:gdLst>
                <a:gd name="connsiteX0" fmla="*/ 599604 w 600123"/>
                <a:gd name="connsiteY0" fmla="*/ 300581 h 853463"/>
                <a:gd name="connsiteX1" fmla="*/ 300581 w 600123"/>
                <a:gd name="connsiteY1" fmla="*/ 1557 h 853463"/>
                <a:gd name="connsiteX2" fmla="*/ 1557 w 600123"/>
                <a:gd name="connsiteY2" fmla="*/ 300581 h 853463"/>
                <a:gd name="connsiteX3" fmla="*/ 53828 w 600123"/>
                <a:gd name="connsiteY3" fmla="*/ 469527 h 853463"/>
                <a:gd name="connsiteX4" fmla="*/ 270706 w 600123"/>
                <a:gd name="connsiteY4" fmla="*/ 818893 h 853463"/>
                <a:gd name="connsiteX5" fmla="*/ 51395 w 600123"/>
                <a:gd name="connsiteY5" fmla="*/ 818893 h 853463"/>
                <a:gd name="connsiteX6" fmla="*/ 34782 w 600123"/>
                <a:gd name="connsiteY6" fmla="*/ 835506 h 853463"/>
                <a:gd name="connsiteX7" fmla="*/ 51395 w 600123"/>
                <a:gd name="connsiteY7" fmla="*/ 852118 h 853463"/>
                <a:gd name="connsiteX8" fmla="*/ 549767 w 600123"/>
                <a:gd name="connsiteY8" fmla="*/ 852118 h 853463"/>
                <a:gd name="connsiteX9" fmla="*/ 566380 w 600123"/>
                <a:gd name="connsiteY9" fmla="*/ 835506 h 853463"/>
                <a:gd name="connsiteX10" fmla="*/ 549767 w 600123"/>
                <a:gd name="connsiteY10" fmla="*/ 818893 h 853463"/>
                <a:gd name="connsiteX11" fmla="*/ 330448 w 600123"/>
                <a:gd name="connsiteY11" fmla="*/ 818893 h 853463"/>
                <a:gd name="connsiteX12" fmla="*/ 547333 w 600123"/>
                <a:gd name="connsiteY12" fmla="*/ 469527 h 853463"/>
                <a:gd name="connsiteX13" fmla="*/ 599604 w 600123"/>
                <a:gd name="connsiteY13" fmla="*/ 300581 h 853463"/>
                <a:gd name="connsiteX14" fmla="*/ 599604 w 600123"/>
                <a:gd name="connsiteY14" fmla="*/ 300581 h 853463"/>
                <a:gd name="connsiteX15" fmla="*/ 519308 w 600123"/>
                <a:gd name="connsiteY15" fmla="*/ 451684 h 853463"/>
                <a:gd name="connsiteX16" fmla="*/ 300581 w 600123"/>
                <a:gd name="connsiteY16" fmla="*/ 804000 h 853463"/>
                <a:gd name="connsiteX17" fmla="*/ 81424 w 600123"/>
                <a:gd name="connsiteY17" fmla="*/ 451025 h 853463"/>
                <a:gd name="connsiteX18" fmla="*/ 34782 w 600123"/>
                <a:gd name="connsiteY18" fmla="*/ 300581 h 853463"/>
                <a:gd name="connsiteX19" fmla="*/ 300581 w 600123"/>
                <a:gd name="connsiteY19" fmla="*/ 34782 h 853463"/>
                <a:gd name="connsiteX20" fmla="*/ 566380 w 600123"/>
                <a:gd name="connsiteY20" fmla="*/ 300581 h 853463"/>
                <a:gd name="connsiteX21" fmla="*/ 519730 w 600123"/>
                <a:gd name="connsiteY21" fmla="*/ 451025 h 853463"/>
                <a:gd name="connsiteX22" fmla="*/ 519308 w 600123"/>
                <a:gd name="connsiteY22" fmla="*/ 451684 h 853463"/>
                <a:gd name="connsiteX23" fmla="*/ 519308 w 600123"/>
                <a:gd name="connsiteY23" fmla="*/ 451684 h 85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123" h="853463">
                  <a:moveTo>
                    <a:pt x="599604" y="300581"/>
                  </a:moveTo>
                  <a:cubicBezTo>
                    <a:pt x="599604" y="135699"/>
                    <a:pt x="465463" y="1557"/>
                    <a:pt x="300581" y="1557"/>
                  </a:cubicBezTo>
                  <a:cubicBezTo>
                    <a:pt x="135696" y="1557"/>
                    <a:pt x="1557" y="135699"/>
                    <a:pt x="1557" y="300581"/>
                  </a:cubicBezTo>
                  <a:cubicBezTo>
                    <a:pt x="1557" y="361239"/>
                    <a:pt x="19638" y="419659"/>
                    <a:pt x="53828" y="469527"/>
                  </a:cubicBezTo>
                  <a:lnTo>
                    <a:pt x="270706" y="818893"/>
                  </a:lnTo>
                  <a:lnTo>
                    <a:pt x="51395" y="818893"/>
                  </a:lnTo>
                  <a:cubicBezTo>
                    <a:pt x="42220" y="818893"/>
                    <a:pt x="34782" y="826323"/>
                    <a:pt x="34782" y="835506"/>
                  </a:cubicBezTo>
                  <a:cubicBezTo>
                    <a:pt x="34782" y="844680"/>
                    <a:pt x="42220" y="852118"/>
                    <a:pt x="51395" y="852118"/>
                  </a:cubicBezTo>
                  <a:lnTo>
                    <a:pt x="549767" y="852118"/>
                  </a:lnTo>
                  <a:cubicBezTo>
                    <a:pt x="558941" y="852118"/>
                    <a:pt x="566380" y="844680"/>
                    <a:pt x="566380" y="835506"/>
                  </a:cubicBezTo>
                  <a:cubicBezTo>
                    <a:pt x="566380" y="826323"/>
                    <a:pt x="558941" y="818893"/>
                    <a:pt x="549767" y="818893"/>
                  </a:cubicBezTo>
                  <a:lnTo>
                    <a:pt x="330448" y="818893"/>
                  </a:lnTo>
                  <a:lnTo>
                    <a:pt x="547333" y="469527"/>
                  </a:lnTo>
                  <a:cubicBezTo>
                    <a:pt x="581524" y="419659"/>
                    <a:pt x="599604" y="361239"/>
                    <a:pt x="599604" y="300581"/>
                  </a:cubicBezTo>
                  <a:lnTo>
                    <a:pt x="599604" y="300581"/>
                  </a:lnTo>
                  <a:close/>
                  <a:moveTo>
                    <a:pt x="519308" y="451684"/>
                  </a:moveTo>
                  <a:lnTo>
                    <a:pt x="300581" y="804000"/>
                  </a:lnTo>
                  <a:cubicBezTo>
                    <a:pt x="71926" y="435703"/>
                    <a:pt x="81870" y="451684"/>
                    <a:pt x="81424" y="451025"/>
                  </a:cubicBezTo>
                  <a:cubicBezTo>
                    <a:pt x="50915" y="406647"/>
                    <a:pt x="34782" y="354619"/>
                    <a:pt x="34782" y="300581"/>
                  </a:cubicBezTo>
                  <a:cubicBezTo>
                    <a:pt x="34782" y="154022"/>
                    <a:pt x="154022" y="34782"/>
                    <a:pt x="300581" y="34782"/>
                  </a:cubicBezTo>
                  <a:cubicBezTo>
                    <a:pt x="447148" y="34782"/>
                    <a:pt x="566380" y="154022"/>
                    <a:pt x="566380" y="300581"/>
                  </a:cubicBezTo>
                  <a:cubicBezTo>
                    <a:pt x="566380" y="354619"/>
                    <a:pt x="550245" y="406647"/>
                    <a:pt x="519730" y="451025"/>
                  </a:cubicBezTo>
                  <a:cubicBezTo>
                    <a:pt x="519584" y="451245"/>
                    <a:pt x="519437" y="451464"/>
                    <a:pt x="519308" y="451684"/>
                  </a:cubicBezTo>
                  <a:lnTo>
                    <a:pt x="519308" y="4516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2BFBFEF7-3359-72DC-F92B-6D2398885965}"/>
                </a:ext>
              </a:extLst>
            </p:cNvPr>
            <p:cNvSpPr/>
            <p:nvPr/>
          </p:nvSpPr>
          <p:spPr>
            <a:xfrm>
              <a:off x="712241" y="5325495"/>
              <a:ext cx="95521" cy="147435"/>
            </a:xfrm>
            <a:custGeom>
              <a:avLst/>
              <a:gdLst>
                <a:gd name="connsiteX0" fmla="*/ 86730 w 95521"/>
                <a:gd name="connsiteY0" fmla="*/ 3554 h 147435"/>
                <a:gd name="connsiteX1" fmla="*/ 64220 w 95521"/>
                <a:gd name="connsiteY1" fmla="*/ 10286 h 147435"/>
                <a:gd name="connsiteX2" fmla="*/ 3554 w 95521"/>
                <a:gd name="connsiteY2" fmla="*/ 122752 h 147435"/>
                <a:gd name="connsiteX3" fmla="*/ 10286 w 95521"/>
                <a:gd name="connsiteY3" fmla="*/ 145262 h 147435"/>
                <a:gd name="connsiteX4" fmla="*/ 32796 w 95521"/>
                <a:gd name="connsiteY4" fmla="*/ 138530 h 147435"/>
                <a:gd name="connsiteX5" fmla="*/ 93470 w 95521"/>
                <a:gd name="connsiteY5" fmla="*/ 26055 h 147435"/>
                <a:gd name="connsiteX6" fmla="*/ 86730 w 95521"/>
                <a:gd name="connsiteY6" fmla="*/ 3554 h 147435"/>
                <a:gd name="connsiteX7" fmla="*/ 86730 w 95521"/>
                <a:gd name="connsiteY7" fmla="*/ 3554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521" h="147435">
                  <a:moveTo>
                    <a:pt x="86730" y="3554"/>
                  </a:moveTo>
                  <a:cubicBezTo>
                    <a:pt x="78650" y="-803"/>
                    <a:pt x="68583" y="2206"/>
                    <a:pt x="64220" y="10286"/>
                  </a:cubicBezTo>
                  <a:lnTo>
                    <a:pt x="3554" y="122752"/>
                  </a:lnTo>
                  <a:cubicBezTo>
                    <a:pt x="-803" y="130824"/>
                    <a:pt x="2208" y="140899"/>
                    <a:pt x="10286" y="145262"/>
                  </a:cubicBezTo>
                  <a:cubicBezTo>
                    <a:pt x="18430" y="149650"/>
                    <a:pt x="28472" y="146535"/>
                    <a:pt x="32796" y="138530"/>
                  </a:cubicBezTo>
                  <a:lnTo>
                    <a:pt x="93470" y="26055"/>
                  </a:lnTo>
                  <a:cubicBezTo>
                    <a:pt x="97819" y="17984"/>
                    <a:pt x="94799" y="7902"/>
                    <a:pt x="86730" y="3554"/>
                  </a:cubicBezTo>
                  <a:lnTo>
                    <a:pt x="86730" y="35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96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715664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Family </a:t>
            </a:r>
            <a:r>
              <a:rPr lang="en-US" sz="2800" dirty="0">
                <a:solidFill>
                  <a:srgbClr val="0079C1"/>
                </a:solidFill>
                <a:latin typeface="+mn-lt"/>
              </a:rPr>
              <a:t>-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изучает тренды и экспериментирует с новыми форматами, чтобы решать амбициозные бизнес-задачи, вызывать восторг и менять потребительский опыт аудитории клиентов.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823" y="2248415"/>
            <a:ext cx="8834072" cy="4129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083" y="1934243"/>
            <a:ext cx="2871917" cy="3233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4" y="3513565"/>
            <a:ext cx="2586381" cy="3178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99" y="2041227"/>
            <a:ext cx="2978728" cy="1373172"/>
          </a:xfrm>
          <a:prstGeom prst="rect">
            <a:avLst/>
          </a:prstGeom>
        </p:spPr>
      </p:pic>
      <p:pic>
        <p:nvPicPr>
          <p:cNvPr id="13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987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674101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РЕСО-Гарантия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 – универсальная страховая компания, предоставляет широкий спектр услуг по страхованию физических и юридических лиц.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00" y="1850808"/>
            <a:ext cx="9571518" cy="3879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7" y="5730463"/>
            <a:ext cx="4029075" cy="86677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174673" y="6158000"/>
            <a:ext cx="353291" cy="34159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402290" y="2231467"/>
            <a:ext cx="353291" cy="34159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336973" y="296796"/>
            <a:ext cx="353291" cy="34159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62467" y="3619839"/>
            <a:ext cx="353291" cy="34159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02138" y="4915239"/>
            <a:ext cx="353291" cy="34159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769436" y="3278247"/>
            <a:ext cx="353291" cy="34159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6D8AD207-483E-787A-2CC1-2B940B88F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28370" y="4563313"/>
            <a:ext cx="1063630" cy="685319"/>
          </a:xfrm>
          <a:prstGeom prst="rect">
            <a:avLst/>
          </a:prstGeom>
        </p:spPr>
      </p:pic>
      <p:pic>
        <p:nvPicPr>
          <p:cNvPr id="15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882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674101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79C1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DKF PROJECT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- проектно-аудиторская компания — зона комфортного проектирования. Команда успешных креативных архитекторов, дизайнеров и инженеров.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1649"/>
            <a:ext cx="8070836" cy="3436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4440"/>
            <a:ext cx="8070836" cy="1080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383" y="2214440"/>
            <a:ext cx="2903828" cy="3517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5" y="1195738"/>
            <a:ext cx="903720" cy="911314"/>
          </a:xfrm>
          <a:prstGeom prst="rect">
            <a:avLst/>
          </a:prstGeom>
        </p:spPr>
      </p:pic>
      <p:pic>
        <p:nvPicPr>
          <p:cNvPr id="9" name="Image 15">
            <a:extLst>
              <a:ext uri="{FF2B5EF4-FFF2-40B4-BE49-F238E27FC236}">
                <a16:creationId xmlns:a16="http://schemas.microsoft.com/office/drawing/2014/main" id="{6D8AD207-483E-787A-2CC1-2B940B88F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318581" y="1262909"/>
            <a:ext cx="873419" cy="562762"/>
          </a:xfrm>
          <a:prstGeom prst="rect">
            <a:avLst/>
          </a:prstGeom>
        </p:spPr>
      </p:pic>
      <p:pic>
        <p:nvPicPr>
          <p:cNvPr id="11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250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850747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Crocus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Group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– одна из ведущих девелоперских компаний России, основанная в 1989 году, член организации «Национальный совет торговых центров». Общая площадь реализованных проектов превышает 6 млн кв. 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0540"/>
            <a:ext cx="9143392" cy="4084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392" y="1677244"/>
            <a:ext cx="3048608" cy="2167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038" y="3323454"/>
            <a:ext cx="2486816" cy="3108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542934"/>
            <a:ext cx="8650974" cy="45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7753"/>
            <a:ext cx="5450296" cy="12193"/>
          </a:xfrm>
          <a:prstGeom prst="rect">
            <a:avLst/>
          </a:prstGeom>
        </p:spPr>
      </p:pic>
      <p:pic>
        <p:nvPicPr>
          <p:cNvPr id="13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629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416359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ACTION</a:t>
            </a:r>
            <a:r>
              <a:rPr lang="en-US" sz="2800" dirty="0">
                <a:solidFill>
                  <a:srgbClr val="0079C1"/>
                </a:solidFill>
                <a:latin typeface="+mn-lt"/>
              </a:rPr>
              <a:t> –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крупнейшее коммуникационное и маркетинговое агентство.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490" y="1493331"/>
            <a:ext cx="10067059" cy="4553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7" y="3401336"/>
            <a:ext cx="4914899" cy="3342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37" y="1538574"/>
            <a:ext cx="1561923" cy="1709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260" y="5731165"/>
            <a:ext cx="2381250" cy="1133475"/>
          </a:xfrm>
          <a:prstGeom prst="rect">
            <a:avLst/>
          </a:prstGeom>
        </p:spPr>
      </p:pic>
      <p:pic>
        <p:nvPicPr>
          <p:cNvPr id="8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6453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428" y="757987"/>
            <a:ext cx="11253355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Insight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people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0079C1"/>
                </a:solidFill>
                <a:latin typeface="+mn-lt"/>
              </a:rPr>
              <a:t>-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продюсерский центр № 1 в России, обладающий крупнейшей в стране сетью региональных </a:t>
            </a:r>
            <a:r>
              <a:rPr lang="ru-RU" sz="2800" dirty="0" err="1">
                <a:solidFill>
                  <a:srgbClr val="0079C1"/>
                </a:solidFill>
                <a:latin typeface="+mn-lt"/>
              </a:rPr>
              <a:t>блогерских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 студий полного цикла.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8" y="2238863"/>
            <a:ext cx="7253537" cy="4494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253" y="4486086"/>
            <a:ext cx="6674747" cy="1451264"/>
          </a:xfrm>
          <a:prstGeom prst="rect">
            <a:avLst/>
          </a:prstGeom>
        </p:spPr>
      </p:pic>
      <p:grpSp>
        <p:nvGrpSpPr>
          <p:cNvPr id="15" name="Рисунок 1194">
            <a:extLst>
              <a:ext uri="{FF2B5EF4-FFF2-40B4-BE49-F238E27FC236}">
                <a16:creationId xmlns:a16="http://schemas.microsoft.com/office/drawing/2014/main" id="{F80DC490-D669-E676-9A88-FAD081A9562C}"/>
              </a:ext>
            </a:extLst>
          </p:cNvPr>
          <p:cNvGrpSpPr/>
          <p:nvPr/>
        </p:nvGrpSpPr>
        <p:grpSpPr>
          <a:xfrm rot="20700000">
            <a:off x="8970642" y="2503046"/>
            <a:ext cx="1818154" cy="1517028"/>
            <a:chOff x="8513093" y="3674743"/>
            <a:chExt cx="853464" cy="766248"/>
          </a:xfrm>
          <a:solidFill>
            <a:srgbClr val="249CD8"/>
          </a:solidFill>
        </p:grpSpPr>
        <p:sp>
          <p:nvSpPr>
            <p:cNvPr id="16" name="Полилиния: фигура 50">
              <a:extLst>
                <a:ext uri="{FF2B5EF4-FFF2-40B4-BE49-F238E27FC236}">
                  <a16:creationId xmlns:a16="http://schemas.microsoft.com/office/drawing/2014/main" id="{A92A5BA4-6A84-3BAA-4C9D-5DCF3C6A4A44}"/>
                </a:ext>
              </a:extLst>
            </p:cNvPr>
            <p:cNvSpPr/>
            <p:nvPr/>
          </p:nvSpPr>
          <p:spPr>
            <a:xfrm>
              <a:off x="8788864" y="4040218"/>
              <a:ext cx="35301" cy="35301"/>
            </a:xfrm>
            <a:custGeom>
              <a:avLst/>
              <a:gdLst>
                <a:gd name="connsiteX0" fmla="*/ 18170 w 35301"/>
                <a:gd name="connsiteY0" fmla="*/ 34782 h 35301"/>
                <a:gd name="connsiteX1" fmla="*/ 34782 w 35301"/>
                <a:gd name="connsiteY1" fmla="*/ 18170 h 35301"/>
                <a:gd name="connsiteX2" fmla="*/ 18170 w 35301"/>
                <a:gd name="connsiteY2" fmla="*/ 1557 h 35301"/>
                <a:gd name="connsiteX3" fmla="*/ 1557 w 35301"/>
                <a:gd name="connsiteY3" fmla="*/ 18170 h 35301"/>
                <a:gd name="connsiteX4" fmla="*/ 18170 w 35301"/>
                <a:gd name="connsiteY4" fmla="*/ 34782 h 35301"/>
                <a:gd name="connsiteX5" fmla="*/ 18170 w 35301"/>
                <a:gd name="connsiteY5" fmla="*/ 34782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01" h="35301">
                  <a:moveTo>
                    <a:pt x="18170" y="34782"/>
                  </a:moveTo>
                  <a:cubicBezTo>
                    <a:pt x="27336" y="34782"/>
                    <a:pt x="34782" y="27336"/>
                    <a:pt x="34782" y="18170"/>
                  </a:cubicBezTo>
                  <a:cubicBezTo>
                    <a:pt x="34782" y="8996"/>
                    <a:pt x="27336" y="1557"/>
                    <a:pt x="18170" y="1557"/>
                  </a:cubicBezTo>
                  <a:cubicBezTo>
                    <a:pt x="8996" y="1557"/>
                    <a:pt x="1557" y="8996"/>
                    <a:pt x="1557" y="18170"/>
                  </a:cubicBezTo>
                  <a:cubicBezTo>
                    <a:pt x="1557" y="27336"/>
                    <a:pt x="8996" y="34782"/>
                    <a:pt x="18170" y="34782"/>
                  </a:cubicBezTo>
                  <a:lnTo>
                    <a:pt x="18170" y="34782"/>
                  </a:lnTo>
                  <a:close/>
                </a:path>
              </a:pathLst>
            </a:custGeom>
            <a:grpFill/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51">
              <a:extLst>
                <a:ext uri="{FF2B5EF4-FFF2-40B4-BE49-F238E27FC236}">
                  <a16:creationId xmlns:a16="http://schemas.microsoft.com/office/drawing/2014/main" id="{05349AE8-4C25-D7CF-7BAD-25BDBA2892ED}"/>
                </a:ext>
              </a:extLst>
            </p:cNvPr>
            <p:cNvSpPr/>
            <p:nvPr/>
          </p:nvSpPr>
          <p:spPr>
            <a:xfrm>
              <a:off x="8513093" y="3674743"/>
              <a:ext cx="853464" cy="766248"/>
            </a:xfrm>
            <a:custGeom>
              <a:avLst/>
              <a:gdLst>
                <a:gd name="connsiteX0" fmla="*/ 51395 w 853463"/>
                <a:gd name="connsiteY0" fmla="*/ 466705 h 766247"/>
                <a:gd name="connsiteX1" fmla="*/ 104087 w 853463"/>
                <a:gd name="connsiteY1" fmla="*/ 466705 h 766247"/>
                <a:gd name="connsiteX2" fmla="*/ 151069 w 853463"/>
                <a:gd name="connsiteY2" fmla="*/ 499930 h 766247"/>
                <a:gd name="connsiteX3" fmla="*/ 181294 w 853463"/>
                <a:gd name="connsiteY3" fmla="*/ 499930 h 766247"/>
                <a:gd name="connsiteX4" fmla="*/ 244595 w 853463"/>
                <a:gd name="connsiteY4" fmla="*/ 753147 h 766247"/>
                <a:gd name="connsiteX5" fmla="*/ 260331 w 853463"/>
                <a:gd name="connsiteY5" fmla="*/ 765704 h 766247"/>
                <a:gd name="connsiteX6" fmla="*/ 260713 w 853463"/>
                <a:gd name="connsiteY6" fmla="*/ 765728 h 766247"/>
                <a:gd name="connsiteX7" fmla="*/ 393613 w 853463"/>
                <a:gd name="connsiteY7" fmla="*/ 765728 h 766247"/>
                <a:gd name="connsiteX8" fmla="*/ 410225 w 853463"/>
                <a:gd name="connsiteY8" fmla="*/ 749116 h 766247"/>
                <a:gd name="connsiteX9" fmla="*/ 393613 w 853463"/>
                <a:gd name="connsiteY9" fmla="*/ 732504 h 766247"/>
                <a:gd name="connsiteX10" fmla="*/ 373358 w 853463"/>
                <a:gd name="connsiteY10" fmla="*/ 732504 h 766247"/>
                <a:gd name="connsiteX11" fmla="*/ 340133 w 853463"/>
                <a:gd name="connsiteY11" fmla="*/ 599604 h 766247"/>
                <a:gd name="connsiteX12" fmla="*/ 344789 w 853463"/>
                <a:gd name="connsiteY12" fmla="*/ 599604 h 766247"/>
                <a:gd name="connsiteX13" fmla="*/ 393141 w 853463"/>
                <a:gd name="connsiteY13" fmla="*/ 537673 h 766247"/>
                <a:gd name="connsiteX14" fmla="*/ 385508 w 853463"/>
                <a:gd name="connsiteY14" fmla="*/ 507140 h 766247"/>
                <a:gd name="connsiteX15" fmla="*/ 685994 w 853463"/>
                <a:gd name="connsiteY15" fmla="*/ 641850 h 766247"/>
                <a:gd name="connsiteX16" fmla="*/ 685994 w 853463"/>
                <a:gd name="connsiteY16" fmla="*/ 649442 h 766247"/>
                <a:gd name="connsiteX17" fmla="*/ 735831 w 853463"/>
                <a:gd name="connsiteY17" fmla="*/ 699279 h 766247"/>
                <a:gd name="connsiteX18" fmla="*/ 785668 w 853463"/>
                <a:gd name="connsiteY18" fmla="*/ 649442 h 766247"/>
                <a:gd name="connsiteX19" fmla="*/ 785668 w 853463"/>
                <a:gd name="connsiteY19" fmla="*/ 431817 h 766247"/>
                <a:gd name="connsiteX20" fmla="*/ 852118 w 853463"/>
                <a:gd name="connsiteY20" fmla="*/ 350418 h 766247"/>
                <a:gd name="connsiteX21" fmla="*/ 785668 w 853463"/>
                <a:gd name="connsiteY21" fmla="*/ 269026 h 766247"/>
                <a:gd name="connsiteX22" fmla="*/ 785668 w 853463"/>
                <a:gd name="connsiteY22" fmla="*/ 51395 h 766247"/>
                <a:gd name="connsiteX23" fmla="*/ 735831 w 853463"/>
                <a:gd name="connsiteY23" fmla="*/ 1557 h 766247"/>
                <a:gd name="connsiteX24" fmla="*/ 685994 w 853463"/>
                <a:gd name="connsiteY24" fmla="*/ 51395 h 766247"/>
                <a:gd name="connsiteX25" fmla="*/ 685994 w 853463"/>
                <a:gd name="connsiteY25" fmla="*/ 59360 h 766247"/>
                <a:gd name="connsiteX26" fmla="*/ 518312 w 853463"/>
                <a:gd name="connsiteY26" fmla="*/ 152764 h 766247"/>
                <a:gd name="connsiteX27" fmla="*/ 358691 w 853463"/>
                <a:gd name="connsiteY27" fmla="*/ 200906 h 766247"/>
                <a:gd name="connsiteX28" fmla="*/ 151069 w 853463"/>
                <a:gd name="connsiteY28" fmla="*/ 200906 h 766247"/>
                <a:gd name="connsiteX29" fmla="*/ 104087 w 853463"/>
                <a:gd name="connsiteY29" fmla="*/ 234131 h 766247"/>
                <a:gd name="connsiteX30" fmla="*/ 51395 w 853463"/>
                <a:gd name="connsiteY30" fmla="*/ 234131 h 766247"/>
                <a:gd name="connsiteX31" fmla="*/ 1557 w 853463"/>
                <a:gd name="connsiteY31" fmla="*/ 283968 h 766247"/>
                <a:gd name="connsiteX32" fmla="*/ 1557 w 853463"/>
                <a:gd name="connsiteY32" fmla="*/ 416868 h 766247"/>
                <a:gd name="connsiteX33" fmla="*/ 51395 w 853463"/>
                <a:gd name="connsiteY33" fmla="*/ 466705 h 766247"/>
                <a:gd name="connsiteX34" fmla="*/ 51395 w 853463"/>
                <a:gd name="connsiteY34" fmla="*/ 466705 h 766247"/>
                <a:gd name="connsiteX35" fmla="*/ 273684 w 853463"/>
                <a:gd name="connsiteY35" fmla="*/ 732504 h 766247"/>
                <a:gd name="connsiteX36" fmla="*/ 215540 w 853463"/>
                <a:gd name="connsiteY36" fmla="*/ 499930 h 766247"/>
                <a:gd name="connsiteX37" fmla="*/ 280968 w 853463"/>
                <a:gd name="connsiteY37" fmla="*/ 499930 h 766247"/>
                <a:gd name="connsiteX38" fmla="*/ 339112 w 853463"/>
                <a:gd name="connsiteY38" fmla="*/ 732504 h 766247"/>
                <a:gd name="connsiteX39" fmla="*/ 273684 w 853463"/>
                <a:gd name="connsiteY39" fmla="*/ 732504 h 766247"/>
                <a:gd name="connsiteX40" fmla="*/ 344789 w 853463"/>
                <a:gd name="connsiteY40" fmla="*/ 566379 h 766247"/>
                <a:gd name="connsiteX41" fmla="*/ 331827 w 853463"/>
                <a:gd name="connsiteY41" fmla="*/ 566379 h 766247"/>
                <a:gd name="connsiteX42" fmla="*/ 315215 w 853463"/>
                <a:gd name="connsiteY42" fmla="*/ 499930 h 766247"/>
                <a:gd name="connsiteX43" fmla="*/ 349461 w 853463"/>
                <a:gd name="connsiteY43" fmla="*/ 499930 h 766247"/>
                <a:gd name="connsiteX44" fmla="*/ 360915 w 853463"/>
                <a:gd name="connsiteY44" fmla="*/ 545726 h 766247"/>
                <a:gd name="connsiteX45" fmla="*/ 344789 w 853463"/>
                <a:gd name="connsiteY45" fmla="*/ 566379 h 766247"/>
                <a:gd name="connsiteX46" fmla="*/ 344789 w 853463"/>
                <a:gd name="connsiteY46" fmla="*/ 566379 h 766247"/>
                <a:gd name="connsiteX47" fmla="*/ 818893 w 853463"/>
                <a:gd name="connsiteY47" fmla="*/ 350418 h 766247"/>
                <a:gd name="connsiteX48" fmla="*/ 785668 w 853463"/>
                <a:gd name="connsiteY48" fmla="*/ 397423 h 766247"/>
                <a:gd name="connsiteX49" fmla="*/ 785668 w 853463"/>
                <a:gd name="connsiteY49" fmla="*/ 303436 h 766247"/>
                <a:gd name="connsiteX50" fmla="*/ 818893 w 853463"/>
                <a:gd name="connsiteY50" fmla="*/ 350418 h 766247"/>
                <a:gd name="connsiteX51" fmla="*/ 818893 w 853463"/>
                <a:gd name="connsiteY51" fmla="*/ 350418 h 766247"/>
                <a:gd name="connsiteX52" fmla="*/ 719219 w 853463"/>
                <a:gd name="connsiteY52" fmla="*/ 51395 h 766247"/>
                <a:gd name="connsiteX53" fmla="*/ 735831 w 853463"/>
                <a:gd name="connsiteY53" fmla="*/ 34782 h 766247"/>
                <a:gd name="connsiteX54" fmla="*/ 752443 w 853463"/>
                <a:gd name="connsiteY54" fmla="*/ 51395 h 766247"/>
                <a:gd name="connsiteX55" fmla="*/ 752443 w 853463"/>
                <a:gd name="connsiteY55" fmla="*/ 649442 h 766247"/>
                <a:gd name="connsiteX56" fmla="*/ 735831 w 853463"/>
                <a:gd name="connsiteY56" fmla="*/ 666054 h 766247"/>
                <a:gd name="connsiteX57" fmla="*/ 719219 w 853463"/>
                <a:gd name="connsiteY57" fmla="*/ 649442 h 766247"/>
                <a:gd name="connsiteX58" fmla="*/ 719219 w 853463"/>
                <a:gd name="connsiteY58" fmla="*/ 51395 h 766247"/>
                <a:gd name="connsiteX59" fmla="*/ 530852 w 853463"/>
                <a:gd name="connsiteY59" fmla="*/ 183524 h 766247"/>
                <a:gd name="connsiteX60" fmla="*/ 685994 w 853463"/>
                <a:gd name="connsiteY60" fmla="*/ 99917 h 766247"/>
                <a:gd name="connsiteX61" fmla="*/ 685994 w 853463"/>
                <a:gd name="connsiteY61" fmla="*/ 602256 h 766247"/>
                <a:gd name="connsiteX62" fmla="*/ 377000 w 853463"/>
                <a:gd name="connsiteY62" fmla="*/ 470420 h 766247"/>
                <a:gd name="connsiteX63" fmla="*/ 377000 w 853463"/>
                <a:gd name="connsiteY63" fmla="*/ 231033 h 766247"/>
                <a:gd name="connsiteX64" fmla="*/ 530852 w 853463"/>
                <a:gd name="connsiteY64" fmla="*/ 183524 h 766247"/>
                <a:gd name="connsiteX65" fmla="*/ 530852 w 853463"/>
                <a:gd name="connsiteY65" fmla="*/ 183524 h 766247"/>
                <a:gd name="connsiteX66" fmla="*/ 151069 w 853463"/>
                <a:gd name="connsiteY66" fmla="*/ 234131 h 766247"/>
                <a:gd name="connsiteX67" fmla="*/ 277326 w 853463"/>
                <a:gd name="connsiteY67" fmla="*/ 234131 h 766247"/>
                <a:gd name="connsiteX68" fmla="*/ 277326 w 853463"/>
                <a:gd name="connsiteY68" fmla="*/ 317193 h 766247"/>
                <a:gd name="connsiteX69" fmla="*/ 293938 w 853463"/>
                <a:gd name="connsiteY69" fmla="*/ 333806 h 766247"/>
                <a:gd name="connsiteX70" fmla="*/ 310551 w 853463"/>
                <a:gd name="connsiteY70" fmla="*/ 317193 h 766247"/>
                <a:gd name="connsiteX71" fmla="*/ 310551 w 853463"/>
                <a:gd name="connsiteY71" fmla="*/ 234131 h 766247"/>
                <a:gd name="connsiteX72" fmla="*/ 343776 w 853463"/>
                <a:gd name="connsiteY72" fmla="*/ 234131 h 766247"/>
                <a:gd name="connsiteX73" fmla="*/ 343776 w 853463"/>
                <a:gd name="connsiteY73" fmla="*/ 466705 h 766247"/>
                <a:gd name="connsiteX74" fmla="*/ 151069 w 853463"/>
                <a:gd name="connsiteY74" fmla="*/ 466705 h 766247"/>
                <a:gd name="connsiteX75" fmla="*/ 134457 w 853463"/>
                <a:gd name="connsiteY75" fmla="*/ 450093 h 766247"/>
                <a:gd name="connsiteX76" fmla="*/ 134457 w 853463"/>
                <a:gd name="connsiteY76" fmla="*/ 250744 h 766247"/>
                <a:gd name="connsiteX77" fmla="*/ 151069 w 853463"/>
                <a:gd name="connsiteY77" fmla="*/ 234131 h 766247"/>
                <a:gd name="connsiteX78" fmla="*/ 151069 w 853463"/>
                <a:gd name="connsiteY78" fmla="*/ 234131 h 766247"/>
                <a:gd name="connsiteX79" fmla="*/ 51395 w 853463"/>
                <a:gd name="connsiteY79" fmla="*/ 267356 h 766247"/>
                <a:gd name="connsiteX80" fmla="*/ 101232 w 853463"/>
                <a:gd name="connsiteY80" fmla="*/ 267356 h 766247"/>
                <a:gd name="connsiteX81" fmla="*/ 101232 w 853463"/>
                <a:gd name="connsiteY81" fmla="*/ 433480 h 766247"/>
                <a:gd name="connsiteX82" fmla="*/ 51395 w 853463"/>
                <a:gd name="connsiteY82" fmla="*/ 433480 h 766247"/>
                <a:gd name="connsiteX83" fmla="*/ 34782 w 853463"/>
                <a:gd name="connsiteY83" fmla="*/ 416868 h 766247"/>
                <a:gd name="connsiteX84" fmla="*/ 34782 w 853463"/>
                <a:gd name="connsiteY84" fmla="*/ 400255 h 766247"/>
                <a:gd name="connsiteX85" fmla="*/ 51395 w 853463"/>
                <a:gd name="connsiteY85" fmla="*/ 400255 h 766247"/>
                <a:gd name="connsiteX86" fmla="*/ 68007 w 853463"/>
                <a:gd name="connsiteY86" fmla="*/ 383643 h 766247"/>
                <a:gd name="connsiteX87" fmla="*/ 51395 w 853463"/>
                <a:gd name="connsiteY87" fmla="*/ 367031 h 766247"/>
                <a:gd name="connsiteX88" fmla="*/ 34782 w 853463"/>
                <a:gd name="connsiteY88" fmla="*/ 367031 h 766247"/>
                <a:gd name="connsiteX89" fmla="*/ 34782 w 853463"/>
                <a:gd name="connsiteY89" fmla="*/ 333806 h 766247"/>
                <a:gd name="connsiteX90" fmla="*/ 51395 w 853463"/>
                <a:gd name="connsiteY90" fmla="*/ 333806 h 766247"/>
                <a:gd name="connsiteX91" fmla="*/ 68007 w 853463"/>
                <a:gd name="connsiteY91" fmla="*/ 317193 h 766247"/>
                <a:gd name="connsiteX92" fmla="*/ 51395 w 853463"/>
                <a:gd name="connsiteY92" fmla="*/ 300581 h 766247"/>
                <a:gd name="connsiteX93" fmla="*/ 34782 w 853463"/>
                <a:gd name="connsiteY93" fmla="*/ 300581 h 766247"/>
                <a:gd name="connsiteX94" fmla="*/ 34782 w 853463"/>
                <a:gd name="connsiteY94" fmla="*/ 283968 h 766247"/>
                <a:gd name="connsiteX95" fmla="*/ 51395 w 853463"/>
                <a:gd name="connsiteY95" fmla="*/ 267356 h 766247"/>
                <a:gd name="connsiteX96" fmla="*/ 51395 w 853463"/>
                <a:gd name="connsiteY96" fmla="*/ 267356 h 76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853463" h="766247">
                  <a:moveTo>
                    <a:pt x="51395" y="466705"/>
                  </a:moveTo>
                  <a:lnTo>
                    <a:pt x="104087" y="466705"/>
                  </a:lnTo>
                  <a:cubicBezTo>
                    <a:pt x="110950" y="486042"/>
                    <a:pt x="129411" y="499930"/>
                    <a:pt x="151069" y="499930"/>
                  </a:cubicBezTo>
                  <a:lnTo>
                    <a:pt x="181294" y="499930"/>
                  </a:lnTo>
                  <a:lnTo>
                    <a:pt x="244595" y="753147"/>
                  </a:lnTo>
                  <a:cubicBezTo>
                    <a:pt x="246404" y="760383"/>
                    <a:pt x="252862" y="765542"/>
                    <a:pt x="260331" y="765704"/>
                  </a:cubicBezTo>
                  <a:cubicBezTo>
                    <a:pt x="260462" y="765704"/>
                    <a:pt x="260583" y="765728"/>
                    <a:pt x="260713" y="765728"/>
                  </a:cubicBezTo>
                  <a:lnTo>
                    <a:pt x="393613" y="765728"/>
                  </a:lnTo>
                  <a:cubicBezTo>
                    <a:pt x="402787" y="765728"/>
                    <a:pt x="410225" y="758290"/>
                    <a:pt x="410225" y="749116"/>
                  </a:cubicBezTo>
                  <a:cubicBezTo>
                    <a:pt x="410225" y="739942"/>
                    <a:pt x="402787" y="732504"/>
                    <a:pt x="393613" y="732504"/>
                  </a:cubicBezTo>
                  <a:lnTo>
                    <a:pt x="373358" y="732504"/>
                  </a:lnTo>
                  <a:lnTo>
                    <a:pt x="340133" y="599604"/>
                  </a:lnTo>
                  <a:lnTo>
                    <a:pt x="344789" y="599604"/>
                  </a:lnTo>
                  <a:cubicBezTo>
                    <a:pt x="377252" y="599604"/>
                    <a:pt x="400993" y="569121"/>
                    <a:pt x="393141" y="537673"/>
                  </a:cubicBezTo>
                  <a:lnTo>
                    <a:pt x="385508" y="507140"/>
                  </a:lnTo>
                  <a:cubicBezTo>
                    <a:pt x="572496" y="559087"/>
                    <a:pt x="677102" y="637047"/>
                    <a:pt x="685994" y="641850"/>
                  </a:cubicBezTo>
                  <a:lnTo>
                    <a:pt x="685994" y="649442"/>
                  </a:lnTo>
                  <a:cubicBezTo>
                    <a:pt x="685994" y="676923"/>
                    <a:pt x="708348" y="699279"/>
                    <a:pt x="735831" y="699279"/>
                  </a:cubicBezTo>
                  <a:cubicBezTo>
                    <a:pt x="763312" y="699279"/>
                    <a:pt x="785668" y="676923"/>
                    <a:pt x="785668" y="649442"/>
                  </a:cubicBezTo>
                  <a:lnTo>
                    <a:pt x="785668" y="431817"/>
                  </a:lnTo>
                  <a:cubicBezTo>
                    <a:pt x="823208" y="424233"/>
                    <a:pt x="852118" y="390959"/>
                    <a:pt x="852118" y="350418"/>
                  </a:cubicBezTo>
                  <a:cubicBezTo>
                    <a:pt x="852118" y="310305"/>
                    <a:pt x="823532" y="276740"/>
                    <a:pt x="785668" y="269026"/>
                  </a:cubicBezTo>
                  <a:lnTo>
                    <a:pt x="785668" y="51395"/>
                  </a:lnTo>
                  <a:cubicBezTo>
                    <a:pt x="785668" y="23855"/>
                    <a:pt x="763360" y="1557"/>
                    <a:pt x="735831" y="1557"/>
                  </a:cubicBezTo>
                  <a:cubicBezTo>
                    <a:pt x="708348" y="1557"/>
                    <a:pt x="685994" y="23911"/>
                    <a:pt x="685994" y="51395"/>
                  </a:cubicBezTo>
                  <a:lnTo>
                    <a:pt x="685994" y="59360"/>
                  </a:lnTo>
                  <a:cubicBezTo>
                    <a:pt x="673485" y="67220"/>
                    <a:pt x="619446" y="111534"/>
                    <a:pt x="518312" y="152764"/>
                  </a:cubicBezTo>
                  <a:cubicBezTo>
                    <a:pt x="467007" y="173683"/>
                    <a:pt x="413307" y="189874"/>
                    <a:pt x="358691" y="200906"/>
                  </a:cubicBezTo>
                  <a:lnTo>
                    <a:pt x="151069" y="200906"/>
                  </a:lnTo>
                  <a:cubicBezTo>
                    <a:pt x="129411" y="200906"/>
                    <a:pt x="110950" y="214792"/>
                    <a:pt x="104087" y="234131"/>
                  </a:cubicBezTo>
                  <a:lnTo>
                    <a:pt x="51395" y="234131"/>
                  </a:lnTo>
                  <a:cubicBezTo>
                    <a:pt x="23914" y="234131"/>
                    <a:pt x="1557" y="256485"/>
                    <a:pt x="1557" y="283968"/>
                  </a:cubicBezTo>
                  <a:lnTo>
                    <a:pt x="1557" y="416868"/>
                  </a:lnTo>
                  <a:cubicBezTo>
                    <a:pt x="1557" y="444349"/>
                    <a:pt x="23914" y="466705"/>
                    <a:pt x="51395" y="466705"/>
                  </a:cubicBezTo>
                  <a:lnTo>
                    <a:pt x="51395" y="466705"/>
                  </a:lnTo>
                  <a:close/>
                  <a:moveTo>
                    <a:pt x="273684" y="732504"/>
                  </a:moveTo>
                  <a:lnTo>
                    <a:pt x="215540" y="499930"/>
                  </a:lnTo>
                  <a:lnTo>
                    <a:pt x="280968" y="499930"/>
                  </a:lnTo>
                  <a:lnTo>
                    <a:pt x="339112" y="732504"/>
                  </a:lnTo>
                  <a:lnTo>
                    <a:pt x="273684" y="732504"/>
                  </a:lnTo>
                  <a:close/>
                  <a:moveTo>
                    <a:pt x="344789" y="566379"/>
                  </a:moveTo>
                  <a:lnTo>
                    <a:pt x="331827" y="566379"/>
                  </a:lnTo>
                  <a:lnTo>
                    <a:pt x="315215" y="499930"/>
                  </a:lnTo>
                  <a:lnTo>
                    <a:pt x="349461" y="499930"/>
                  </a:lnTo>
                  <a:lnTo>
                    <a:pt x="360915" y="545726"/>
                  </a:lnTo>
                  <a:cubicBezTo>
                    <a:pt x="363526" y="556215"/>
                    <a:pt x="355610" y="566379"/>
                    <a:pt x="344789" y="566379"/>
                  </a:cubicBezTo>
                  <a:lnTo>
                    <a:pt x="344789" y="566379"/>
                  </a:lnTo>
                  <a:close/>
                  <a:moveTo>
                    <a:pt x="818893" y="350418"/>
                  </a:moveTo>
                  <a:cubicBezTo>
                    <a:pt x="818893" y="372554"/>
                    <a:pt x="804584" y="390741"/>
                    <a:pt x="785668" y="397423"/>
                  </a:cubicBezTo>
                  <a:lnTo>
                    <a:pt x="785668" y="303436"/>
                  </a:lnTo>
                  <a:cubicBezTo>
                    <a:pt x="805005" y="310291"/>
                    <a:pt x="818893" y="328760"/>
                    <a:pt x="818893" y="350418"/>
                  </a:cubicBezTo>
                  <a:lnTo>
                    <a:pt x="818893" y="350418"/>
                  </a:lnTo>
                  <a:close/>
                  <a:moveTo>
                    <a:pt x="719219" y="51395"/>
                  </a:moveTo>
                  <a:cubicBezTo>
                    <a:pt x="719219" y="42229"/>
                    <a:pt x="726665" y="34782"/>
                    <a:pt x="735831" y="34782"/>
                  </a:cubicBezTo>
                  <a:cubicBezTo>
                    <a:pt x="744997" y="34782"/>
                    <a:pt x="752443" y="42220"/>
                    <a:pt x="752443" y="51395"/>
                  </a:cubicBezTo>
                  <a:lnTo>
                    <a:pt x="752443" y="649442"/>
                  </a:lnTo>
                  <a:cubicBezTo>
                    <a:pt x="752443" y="658599"/>
                    <a:pt x="744989" y="666054"/>
                    <a:pt x="735831" y="666054"/>
                  </a:cubicBezTo>
                  <a:cubicBezTo>
                    <a:pt x="726665" y="666054"/>
                    <a:pt x="719219" y="658599"/>
                    <a:pt x="719219" y="649442"/>
                  </a:cubicBezTo>
                  <a:lnTo>
                    <a:pt x="719219" y="51395"/>
                  </a:lnTo>
                  <a:close/>
                  <a:moveTo>
                    <a:pt x="530852" y="183524"/>
                  </a:moveTo>
                  <a:cubicBezTo>
                    <a:pt x="624499" y="145359"/>
                    <a:pt x="676583" y="105701"/>
                    <a:pt x="685994" y="99917"/>
                  </a:cubicBezTo>
                  <a:lnTo>
                    <a:pt x="685994" y="602256"/>
                  </a:lnTo>
                  <a:cubicBezTo>
                    <a:pt x="599622" y="546675"/>
                    <a:pt x="490440" y="500100"/>
                    <a:pt x="377000" y="470420"/>
                  </a:cubicBezTo>
                  <a:lnTo>
                    <a:pt x="377000" y="231033"/>
                  </a:lnTo>
                  <a:cubicBezTo>
                    <a:pt x="429604" y="219693"/>
                    <a:pt x="481297" y="203737"/>
                    <a:pt x="530852" y="183524"/>
                  </a:cubicBezTo>
                  <a:lnTo>
                    <a:pt x="530852" y="183524"/>
                  </a:lnTo>
                  <a:close/>
                  <a:moveTo>
                    <a:pt x="151069" y="234131"/>
                  </a:moveTo>
                  <a:lnTo>
                    <a:pt x="277326" y="234131"/>
                  </a:lnTo>
                  <a:lnTo>
                    <a:pt x="277326" y="317193"/>
                  </a:lnTo>
                  <a:cubicBezTo>
                    <a:pt x="277326" y="326367"/>
                    <a:pt x="284764" y="333806"/>
                    <a:pt x="293938" y="333806"/>
                  </a:cubicBezTo>
                  <a:cubicBezTo>
                    <a:pt x="303112" y="333806"/>
                    <a:pt x="310551" y="326367"/>
                    <a:pt x="310551" y="317193"/>
                  </a:cubicBezTo>
                  <a:lnTo>
                    <a:pt x="310551" y="234131"/>
                  </a:lnTo>
                  <a:lnTo>
                    <a:pt x="343776" y="234131"/>
                  </a:lnTo>
                  <a:lnTo>
                    <a:pt x="343776" y="466705"/>
                  </a:lnTo>
                  <a:lnTo>
                    <a:pt x="151069" y="466705"/>
                  </a:lnTo>
                  <a:cubicBezTo>
                    <a:pt x="141903" y="466705"/>
                    <a:pt x="134457" y="459250"/>
                    <a:pt x="134457" y="450093"/>
                  </a:cubicBezTo>
                  <a:lnTo>
                    <a:pt x="134457" y="250744"/>
                  </a:lnTo>
                  <a:cubicBezTo>
                    <a:pt x="134457" y="241578"/>
                    <a:pt x="141903" y="234131"/>
                    <a:pt x="151069" y="234131"/>
                  </a:cubicBezTo>
                  <a:lnTo>
                    <a:pt x="151069" y="234131"/>
                  </a:lnTo>
                  <a:close/>
                  <a:moveTo>
                    <a:pt x="51395" y="267356"/>
                  </a:moveTo>
                  <a:lnTo>
                    <a:pt x="101232" y="267356"/>
                  </a:lnTo>
                  <a:lnTo>
                    <a:pt x="101232" y="433480"/>
                  </a:lnTo>
                  <a:lnTo>
                    <a:pt x="51395" y="433480"/>
                  </a:lnTo>
                  <a:cubicBezTo>
                    <a:pt x="42229" y="433480"/>
                    <a:pt x="34782" y="426025"/>
                    <a:pt x="34782" y="416868"/>
                  </a:cubicBezTo>
                  <a:lnTo>
                    <a:pt x="34782" y="400255"/>
                  </a:lnTo>
                  <a:lnTo>
                    <a:pt x="51395" y="400255"/>
                  </a:lnTo>
                  <a:cubicBezTo>
                    <a:pt x="60569" y="400255"/>
                    <a:pt x="68007" y="392817"/>
                    <a:pt x="68007" y="383643"/>
                  </a:cubicBezTo>
                  <a:cubicBezTo>
                    <a:pt x="68007" y="374469"/>
                    <a:pt x="60569" y="367031"/>
                    <a:pt x="51395" y="367031"/>
                  </a:cubicBezTo>
                  <a:lnTo>
                    <a:pt x="34782" y="367031"/>
                  </a:lnTo>
                  <a:lnTo>
                    <a:pt x="34782" y="333806"/>
                  </a:lnTo>
                  <a:lnTo>
                    <a:pt x="51395" y="333806"/>
                  </a:lnTo>
                  <a:cubicBezTo>
                    <a:pt x="60569" y="333806"/>
                    <a:pt x="68007" y="326367"/>
                    <a:pt x="68007" y="317193"/>
                  </a:cubicBezTo>
                  <a:cubicBezTo>
                    <a:pt x="68007" y="308019"/>
                    <a:pt x="60569" y="300581"/>
                    <a:pt x="51395" y="300581"/>
                  </a:cubicBezTo>
                  <a:lnTo>
                    <a:pt x="34782" y="300581"/>
                  </a:lnTo>
                  <a:lnTo>
                    <a:pt x="34782" y="283968"/>
                  </a:lnTo>
                  <a:cubicBezTo>
                    <a:pt x="34782" y="274803"/>
                    <a:pt x="42229" y="267356"/>
                    <a:pt x="51395" y="267356"/>
                  </a:cubicBezTo>
                  <a:lnTo>
                    <a:pt x="51395" y="267356"/>
                  </a:lnTo>
                  <a:close/>
                </a:path>
              </a:pathLst>
            </a:custGeom>
            <a:grpFill/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8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9997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037" y="779860"/>
            <a:ext cx="11253355" cy="1325563"/>
          </a:xfrm>
        </p:spPr>
        <p:txBody>
          <a:bodyPr>
            <a:noAutofit/>
          </a:bodyPr>
          <a:lstStyle/>
          <a:p>
            <a:pPr algn="ctr"/>
            <a:br>
              <a:rPr lang="ru-RU" sz="2800" dirty="0">
                <a:solidFill>
                  <a:srgbClr val="0079C1"/>
                </a:solidFill>
                <a:latin typeface="+mn-lt"/>
              </a:rPr>
            </a:br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Konnov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Media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сегодня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— это альянс профессионалов в области рекламы, маркетинга, PR- и GR-технологий, </a:t>
            </a:r>
            <a:r>
              <a:rPr lang="ru-RU" sz="2800" dirty="0" err="1">
                <a:solidFill>
                  <a:srgbClr val="0079C1"/>
                </a:solidFill>
                <a:latin typeface="+mn-lt"/>
              </a:rPr>
              <a:t>offline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/</a:t>
            </a:r>
            <a:r>
              <a:rPr lang="ru-RU" sz="2800" dirty="0" err="1">
                <a:solidFill>
                  <a:srgbClr val="0079C1"/>
                </a:solidFill>
                <a:latin typeface="+mn-lt"/>
              </a:rPr>
              <a:t>online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-продаж, </a:t>
            </a:r>
            <a:r>
              <a:rPr lang="ru-RU" sz="2800" dirty="0" err="1">
                <a:solidFill>
                  <a:srgbClr val="0079C1"/>
                </a:solidFill>
                <a:latin typeface="+mn-lt"/>
              </a:rPr>
              <a:t>event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-менеджмента, консалтинга и бизнес-образования, объединенных под одним брендом.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42" y="2692963"/>
            <a:ext cx="5505450" cy="3615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37" y="2282609"/>
            <a:ext cx="2640597" cy="4160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301" y="3131317"/>
            <a:ext cx="2286000" cy="2286000"/>
          </a:xfrm>
          <a:prstGeom prst="rect">
            <a:avLst/>
          </a:prstGeom>
        </p:spPr>
      </p:pic>
      <p:pic>
        <p:nvPicPr>
          <p:cNvPr id="14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764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209" y="800641"/>
            <a:ext cx="11253355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РБК (Росбизнесконсалтинг)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- Российский </a:t>
            </a:r>
            <a:r>
              <a:rPr lang="ru-RU" sz="2800" dirty="0" err="1">
                <a:solidFill>
                  <a:srgbClr val="0079C1"/>
                </a:solidFill>
                <a:latin typeface="+mn-lt"/>
              </a:rPr>
              <a:t>медиахолдинг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, включающий одноимённый телеканал, информационное агентство, газету и журнал. Проводит отраслевые конференции, бизнес-регаты и премии.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981" y="3430530"/>
            <a:ext cx="3636559" cy="1909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6" y="2300762"/>
            <a:ext cx="8353489" cy="4480666"/>
          </a:xfrm>
          <a:prstGeom prst="rect">
            <a:avLst/>
          </a:prstGeom>
        </p:spPr>
      </p:pic>
      <p:grpSp>
        <p:nvGrpSpPr>
          <p:cNvPr id="11" name="Рисунок 1243">
            <a:extLst>
              <a:ext uri="{FF2B5EF4-FFF2-40B4-BE49-F238E27FC236}">
                <a16:creationId xmlns:a16="http://schemas.microsoft.com/office/drawing/2014/main" id="{BE8D6D7A-77C4-1FFD-9992-C88A686CF740}"/>
              </a:ext>
            </a:extLst>
          </p:cNvPr>
          <p:cNvGrpSpPr>
            <a:grpSpLocks noChangeAspect="1"/>
          </p:cNvGrpSpPr>
          <p:nvPr/>
        </p:nvGrpSpPr>
        <p:grpSpPr>
          <a:xfrm rot="20700000">
            <a:off x="10611516" y="2685874"/>
            <a:ext cx="581986" cy="545078"/>
            <a:chOff x="1608863" y="4790845"/>
            <a:chExt cx="773988" cy="724904"/>
          </a:xfrm>
          <a:solidFill>
            <a:srgbClr val="249CD8">
              <a:alpha val="12000"/>
            </a:srgbClr>
          </a:solidFill>
        </p:grpSpPr>
        <p:sp>
          <p:nvSpPr>
            <p:cNvPr id="12" name="Полилиния: фигура 25">
              <a:extLst>
                <a:ext uri="{FF2B5EF4-FFF2-40B4-BE49-F238E27FC236}">
                  <a16:creationId xmlns:a16="http://schemas.microsoft.com/office/drawing/2014/main" id="{F1510FCA-46BE-1EE6-B357-A0510940DAD7}"/>
                </a:ext>
              </a:extLst>
            </p:cNvPr>
            <p:cNvSpPr/>
            <p:nvPr/>
          </p:nvSpPr>
          <p:spPr>
            <a:xfrm>
              <a:off x="2290071" y="5091473"/>
              <a:ext cx="32092" cy="32092"/>
            </a:xfrm>
            <a:custGeom>
              <a:avLst/>
              <a:gdLst>
                <a:gd name="connsiteX0" fmla="*/ 16518 w 32092"/>
                <a:gd name="connsiteY0" fmla="*/ 31620 h 32092"/>
                <a:gd name="connsiteX1" fmla="*/ 31620 w 32092"/>
                <a:gd name="connsiteY1" fmla="*/ 16518 h 32092"/>
                <a:gd name="connsiteX2" fmla="*/ 16518 w 32092"/>
                <a:gd name="connsiteY2" fmla="*/ 1416 h 32092"/>
                <a:gd name="connsiteX3" fmla="*/ 1416 w 32092"/>
                <a:gd name="connsiteY3" fmla="*/ 16518 h 32092"/>
                <a:gd name="connsiteX4" fmla="*/ 16518 w 32092"/>
                <a:gd name="connsiteY4" fmla="*/ 31620 h 32092"/>
                <a:gd name="connsiteX5" fmla="*/ 16518 w 32092"/>
                <a:gd name="connsiteY5" fmla="*/ 31620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31620"/>
                  </a:move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1"/>
                    <a:pt x="8178" y="31620"/>
                    <a:pt x="16518" y="31620"/>
                  </a:cubicBezTo>
                  <a:lnTo>
                    <a:pt x="16518" y="31620"/>
                  </a:ln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" name="Полилиния: фигура 26">
              <a:extLst>
                <a:ext uri="{FF2B5EF4-FFF2-40B4-BE49-F238E27FC236}">
                  <a16:creationId xmlns:a16="http://schemas.microsoft.com/office/drawing/2014/main" id="{5215B889-7F9A-2F3F-55DC-CF0D3BE557E4}"/>
                </a:ext>
              </a:extLst>
            </p:cNvPr>
            <p:cNvSpPr/>
            <p:nvPr/>
          </p:nvSpPr>
          <p:spPr>
            <a:xfrm>
              <a:off x="1978963" y="5272699"/>
              <a:ext cx="32092" cy="32092"/>
            </a:xfrm>
            <a:custGeom>
              <a:avLst/>
              <a:gdLst>
                <a:gd name="connsiteX0" fmla="*/ 16518 w 32092"/>
                <a:gd name="connsiteY0" fmla="*/ 1416 h 32092"/>
                <a:gd name="connsiteX1" fmla="*/ 1416 w 32092"/>
                <a:gd name="connsiteY1" fmla="*/ 16518 h 32092"/>
                <a:gd name="connsiteX2" fmla="*/ 16518 w 32092"/>
                <a:gd name="connsiteY2" fmla="*/ 31620 h 32092"/>
                <a:gd name="connsiteX3" fmla="*/ 31620 w 32092"/>
                <a:gd name="connsiteY3" fmla="*/ 16518 h 32092"/>
                <a:gd name="connsiteX4" fmla="*/ 16518 w 32092"/>
                <a:gd name="connsiteY4" fmla="*/ 1416 h 32092"/>
                <a:gd name="connsiteX5" fmla="*/ 16518 w 32092"/>
                <a:gd name="connsiteY5" fmla="*/ 141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1416"/>
                  </a:move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1"/>
                    <a:pt x="8178" y="31620"/>
                    <a:pt x="16518" y="31620"/>
                  </a:cubicBez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lnTo>
                    <a:pt x="16518" y="1416"/>
                  </a:ln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5" name="Полилиния: фигура 27">
              <a:extLst>
                <a:ext uri="{FF2B5EF4-FFF2-40B4-BE49-F238E27FC236}">
                  <a16:creationId xmlns:a16="http://schemas.microsoft.com/office/drawing/2014/main" id="{DCD2B6A3-B0C8-B655-84AD-347141C32C2E}"/>
                </a:ext>
              </a:extLst>
            </p:cNvPr>
            <p:cNvSpPr/>
            <p:nvPr/>
          </p:nvSpPr>
          <p:spPr>
            <a:xfrm>
              <a:off x="1827941" y="4880036"/>
              <a:ext cx="334136" cy="273727"/>
            </a:xfrm>
            <a:custGeom>
              <a:avLst/>
              <a:gdLst>
                <a:gd name="connsiteX0" fmla="*/ 16518 w 334136"/>
                <a:gd name="connsiteY0" fmla="*/ 122240 h 273726"/>
                <a:gd name="connsiteX1" fmla="*/ 34341 w 334136"/>
                <a:gd name="connsiteY1" fmla="*/ 122240 h 273726"/>
                <a:gd name="connsiteX2" fmla="*/ 57252 w 334136"/>
                <a:gd name="connsiteY2" fmla="*/ 236841 h 273726"/>
                <a:gd name="connsiteX3" fmla="*/ 101689 w 334136"/>
                <a:gd name="connsiteY3" fmla="*/ 273261 h 273726"/>
                <a:gd name="connsiteX4" fmla="*/ 233384 w 334136"/>
                <a:gd name="connsiteY4" fmla="*/ 273261 h 273726"/>
                <a:gd name="connsiteX5" fmla="*/ 277828 w 334136"/>
                <a:gd name="connsiteY5" fmla="*/ 236833 h 273726"/>
                <a:gd name="connsiteX6" fmla="*/ 300738 w 334136"/>
                <a:gd name="connsiteY6" fmla="*/ 122240 h 273726"/>
                <a:gd name="connsiteX7" fmla="*/ 318562 w 334136"/>
                <a:gd name="connsiteY7" fmla="*/ 122240 h 273726"/>
                <a:gd name="connsiteX8" fmla="*/ 333664 w 334136"/>
                <a:gd name="connsiteY8" fmla="*/ 107138 h 273726"/>
                <a:gd name="connsiteX9" fmla="*/ 318562 w 334136"/>
                <a:gd name="connsiteY9" fmla="*/ 92035 h 273726"/>
                <a:gd name="connsiteX10" fmla="*/ 238832 w 334136"/>
                <a:gd name="connsiteY10" fmla="*/ 92035 h 273726"/>
                <a:gd name="connsiteX11" fmla="*/ 212073 w 334136"/>
                <a:gd name="connsiteY11" fmla="*/ 11752 h 273726"/>
                <a:gd name="connsiteX12" fmla="*/ 192972 w 334136"/>
                <a:gd name="connsiteY12" fmla="*/ 2196 h 273726"/>
                <a:gd name="connsiteX13" fmla="*/ 183416 w 334136"/>
                <a:gd name="connsiteY13" fmla="*/ 21295 h 273726"/>
                <a:gd name="connsiteX14" fmla="*/ 206991 w 334136"/>
                <a:gd name="connsiteY14" fmla="*/ 92035 h 273726"/>
                <a:gd name="connsiteX15" fmla="*/ 128080 w 334136"/>
                <a:gd name="connsiteY15" fmla="*/ 92035 h 273726"/>
                <a:gd name="connsiteX16" fmla="*/ 151664 w 334136"/>
                <a:gd name="connsiteY16" fmla="*/ 21295 h 273726"/>
                <a:gd name="connsiteX17" fmla="*/ 142106 w 334136"/>
                <a:gd name="connsiteY17" fmla="*/ 2196 h 273726"/>
                <a:gd name="connsiteX18" fmla="*/ 123007 w 334136"/>
                <a:gd name="connsiteY18" fmla="*/ 11752 h 273726"/>
                <a:gd name="connsiteX19" fmla="*/ 96246 w 334136"/>
                <a:gd name="connsiteY19" fmla="*/ 92035 h 273726"/>
                <a:gd name="connsiteX20" fmla="*/ 16518 w 334136"/>
                <a:gd name="connsiteY20" fmla="*/ 92035 h 273726"/>
                <a:gd name="connsiteX21" fmla="*/ 1416 w 334136"/>
                <a:gd name="connsiteY21" fmla="*/ 107138 h 273726"/>
                <a:gd name="connsiteX22" fmla="*/ 16518 w 334136"/>
                <a:gd name="connsiteY22" fmla="*/ 122240 h 273726"/>
                <a:gd name="connsiteX23" fmla="*/ 16518 w 334136"/>
                <a:gd name="connsiteY23" fmla="*/ 122240 h 273726"/>
                <a:gd name="connsiteX24" fmla="*/ 269937 w 334136"/>
                <a:gd name="connsiteY24" fmla="*/ 122240 h 273726"/>
                <a:gd name="connsiteX25" fmla="*/ 248205 w 334136"/>
                <a:gd name="connsiteY25" fmla="*/ 230911 h 273726"/>
                <a:gd name="connsiteX26" fmla="*/ 233384 w 334136"/>
                <a:gd name="connsiteY26" fmla="*/ 243057 h 273726"/>
                <a:gd name="connsiteX27" fmla="*/ 101696 w 334136"/>
                <a:gd name="connsiteY27" fmla="*/ 243057 h 273726"/>
                <a:gd name="connsiteX28" fmla="*/ 86874 w 334136"/>
                <a:gd name="connsiteY28" fmla="*/ 230911 h 273726"/>
                <a:gd name="connsiteX29" fmla="*/ 65136 w 334136"/>
                <a:gd name="connsiteY29" fmla="*/ 122240 h 273726"/>
                <a:gd name="connsiteX30" fmla="*/ 269937 w 334136"/>
                <a:gd name="connsiteY30" fmla="*/ 122240 h 27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4136" h="273726">
                  <a:moveTo>
                    <a:pt x="16518" y="122240"/>
                  </a:moveTo>
                  <a:lnTo>
                    <a:pt x="34341" y="122240"/>
                  </a:lnTo>
                  <a:lnTo>
                    <a:pt x="57252" y="236841"/>
                  </a:lnTo>
                  <a:cubicBezTo>
                    <a:pt x="61477" y="257938"/>
                    <a:pt x="80164" y="273261"/>
                    <a:pt x="101689" y="273261"/>
                  </a:cubicBezTo>
                  <a:lnTo>
                    <a:pt x="233384" y="273261"/>
                  </a:lnTo>
                  <a:cubicBezTo>
                    <a:pt x="254916" y="273261"/>
                    <a:pt x="273601" y="257938"/>
                    <a:pt x="277828" y="236833"/>
                  </a:cubicBezTo>
                  <a:lnTo>
                    <a:pt x="300738" y="122240"/>
                  </a:lnTo>
                  <a:lnTo>
                    <a:pt x="318562" y="122240"/>
                  </a:lnTo>
                  <a:cubicBezTo>
                    <a:pt x="326902" y="122240"/>
                    <a:pt x="333664" y="115478"/>
                    <a:pt x="333664" y="107138"/>
                  </a:cubicBezTo>
                  <a:cubicBezTo>
                    <a:pt x="333664" y="98797"/>
                    <a:pt x="326902" y="92035"/>
                    <a:pt x="318562" y="92035"/>
                  </a:cubicBezTo>
                  <a:lnTo>
                    <a:pt x="238832" y="92035"/>
                  </a:lnTo>
                  <a:lnTo>
                    <a:pt x="212073" y="11752"/>
                  </a:lnTo>
                  <a:cubicBezTo>
                    <a:pt x="209432" y="3833"/>
                    <a:pt x="200878" y="-445"/>
                    <a:pt x="192972" y="2196"/>
                  </a:cubicBezTo>
                  <a:cubicBezTo>
                    <a:pt x="185053" y="4836"/>
                    <a:pt x="180775" y="13383"/>
                    <a:pt x="183416" y="21295"/>
                  </a:cubicBezTo>
                  <a:lnTo>
                    <a:pt x="206991" y="92035"/>
                  </a:lnTo>
                  <a:lnTo>
                    <a:pt x="128080" y="92035"/>
                  </a:lnTo>
                  <a:lnTo>
                    <a:pt x="151664" y="21295"/>
                  </a:lnTo>
                  <a:cubicBezTo>
                    <a:pt x="154303" y="13383"/>
                    <a:pt x="150025" y="4836"/>
                    <a:pt x="142106" y="2196"/>
                  </a:cubicBezTo>
                  <a:cubicBezTo>
                    <a:pt x="134194" y="-445"/>
                    <a:pt x="125639" y="3833"/>
                    <a:pt x="123007" y="11752"/>
                  </a:cubicBezTo>
                  <a:lnTo>
                    <a:pt x="96246" y="92035"/>
                  </a:lnTo>
                  <a:lnTo>
                    <a:pt x="16518" y="92035"/>
                  </a:lnTo>
                  <a:cubicBezTo>
                    <a:pt x="8178" y="92035"/>
                    <a:pt x="1416" y="98797"/>
                    <a:pt x="1416" y="107138"/>
                  </a:cubicBezTo>
                  <a:cubicBezTo>
                    <a:pt x="1416" y="115478"/>
                    <a:pt x="8178" y="122240"/>
                    <a:pt x="16518" y="122240"/>
                  </a:cubicBezTo>
                  <a:lnTo>
                    <a:pt x="16518" y="122240"/>
                  </a:lnTo>
                  <a:close/>
                  <a:moveTo>
                    <a:pt x="269937" y="122240"/>
                  </a:moveTo>
                  <a:lnTo>
                    <a:pt x="248205" y="230911"/>
                  </a:lnTo>
                  <a:cubicBezTo>
                    <a:pt x="246804" y="237947"/>
                    <a:pt x="240565" y="243057"/>
                    <a:pt x="233384" y="243057"/>
                  </a:cubicBezTo>
                  <a:lnTo>
                    <a:pt x="101696" y="243057"/>
                  </a:lnTo>
                  <a:cubicBezTo>
                    <a:pt x="94513" y="243057"/>
                    <a:pt x="88282" y="237947"/>
                    <a:pt x="86874" y="230911"/>
                  </a:cubicBezTo>
                  <a:lnTo>
                    <a:pt x="65136" y="122240"/>
                  </a:lnTo>
                  <a:lnTo>
                    <a:pt x="269937" y="122240"/>
                  </a:ln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6" name="Полилиния: фигура 28">
              <a:extLst>
                <a:ext uri="{FF2B5EF4-FFF2-40B4-BE49-F238E27FC236}">
                  <a16:creationId xmlns:a16="http://schemas.microsoft.com/office/drawing/2014/main" id="{9EC69641-125E-1DEA-985E-C7A280611778}"/>
                </a:ext>
              </a:extLst>
            </p:cNvPr>
            <p:cNvSpPr/>
            <p:nvPr/>
          </p:nvSpPr>
          <p:spPr>
            <a:xfrm>
              <a:off x="1948759" y="5031064"/>
              <a:ext cx="32092" cy="62296"/>
            </a:xfrm>
            <a:custGeom>
              <a:avLst/>
              <a:gdLst>
                <a:gd name="connsiteX0" fmla="*/ 16518 w 32092"/>
                <a:gd name="connsiteY0" fmla="*/ 61824 h 62296"/>
                <a:gd name="connsiteX1" fmla="*/ 31620 w 32092"/>
                <a:gd name="connsiteY1" fmla="*/ 46722 h 62296"/>
                <a:gd name="connsiteX2" fmla="*/ 31620 w 32092"/>
                <a:gd name="connsiteY2" fmla="*/ 16518 h 62296"/>
                <a:gd name="connsiteX3" fmla="*/ 16518 w 32092"/>
                <a:gd name="connsiteY3" fmla="*/ 1416 h 62296"/>
                <a:gd name="connsiteX4" fmla="*/ 1416 w 32092"/>
                <a:gd name="connsiteY4" fmla="*/ 16518 h 62296"/>
                <a:gd name="connsiteX5" fmla="*/ 1416 w 32092"/>
                <a:gd name="connsiteY5" fmla="*/ 46722 h 62296"/>
                <a:gd name="connsiteX6" fmla="*/ 16518 w 32092"/>
                <a:gd name="connsiteY6" fmla="*/ 61824 h 62296"/>
                <a:gd name="connsiteX7" fmla="*/ 16518 w 32092"/>
                <a:gd name="connsiteY7" fmla="*/ 61824 h 6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92" h="62296">
                  <a:moveTo>
                    <a:pt x="16518" y="61824"/>
                  </a:moveTo>
                  <a:cubicBezTo>
                    <a:pt x="24858" y="61824"/>
                    <a:pt x="31620" y="55063"/>
                    <a:pt x="31620" y="46722"/>
                  </a:cubicBezTo>
                  <a:lnTo>
                    <a:pt x="31620" y="16518"/>
                  </a:lnTo>
                  <a:cubicBezTo>
                    <a:pt x="31620" y="8178"/>
                    <a:pt x="24858" y="1416"/>
                    <a:pt x="16518" y="1416"/>
                  </a:cubicBezTo>
                  <a:cubicBezTo>
                    <a:pt x="8178" y="1416"/>
                    <a:pt x="1416" y="8178"/>
                    <a:pt x="1416" y="16518"/>
                  </a:cubicBezTo>
                  <a:lnTo>
                    <a:pt x="1416" y="46722"/>
                  </a:lnTo>
                  <a:cubicBezTo>
                    <a:pt x="1416" y="55063"/>
                    <a:pt x="8178" y="61824"/>
                    <a:pt x="16518" y="61824"/>
                  </a:cubicBezTo>
                  <a:lnTo>
                    <a:pt x="16518" y="61824"/>
                  </a:ln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7" name="Полилиния: фигура 29">
              <a:extLst>
                <a:ext uri="{FF2B5EF4-FFF2-40B4-BE49-F238E27FC236}">
                  <a16:creationId xmlns:a16="http://schemas.microsoft.com/office/drawing/2014/main" id="{CC03275F-CF58-F648-7BF3-0E5845CA3DD7}"/>
                </a:ext>
              </a:extLst>
            </p:cNvPr>
            <p:cNvSpPr/>
            <p:nvPr/>
          </p:nvSpPr>
          <p:spPr>
            <a:xfrm>
              <a:off x="2009168" y="5031064"/>
              <a:ext cx="32092" cy="62296"/>
            </a:xfrm>
            <a:custGeom>
              <a:avLst/>
              <a:gdLst>
                <a:gd name="connsiteX0" fmla="*/ 16518 w 32092"/>
                <a:gd name="connsiteY0" fmla="*/ 61824 h 62296"/>
                <a:gd name="connsiteX1" fmla="*/ 31620 w 32092"/>
                <a:gd name="connsiteY1" fmla="*/ 46722 h 62296"/>
                <a:gd name="connsiteX2" fmla="*/ 31620 w 32092"/>
                <a:gd name="connsiteY2" fmla="*/ 16518 h 62296"/>
                <a:gd name="connsiteX3" fmla="*/ 16518 w 32092"/>
                <a:gd name="connsiteY3" fmla="*/ 1416 h 62296"/>
                <a:gd name="connsiteX4" fmla="*/ 1416 w 32092"/>
                <a:gd name="connsiteY4" fmla="*/ 16518 h 62296"/>
                <a:gd name="connsiteX5" fmla="*/ 1416 w 32092"/>
                <a:gd name="connsiteY5" fmla="*/ 46722 h 62296"/>
                <a:gd name="connsiteX6" fmla="*/ 16518 w 32092"/>
                <a:gd name="connsiteY6" fmla="*/ 61824 h 62296"/>
                <a:gd name="connsiteX7" fmla="*/ 16518 w 32092"/>
                <a:gd name="connsiteY7" fmla="*/ 61824 h 6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92" h="62296">
                  <a:moveTo>
                    <a:pt x="16518" y="61824"/>
                  </a:moveTo>
                  <a:cubicBezTo>
                    <a:pt x="24858" y="61824"/>
                    <a:pt x="31620" y="55063"/>
                    <a:pt x="31620" y="46722"/>
                  </a:cubicBezTo>
                  <a:lnTo>
                    <a:pt x="31620" y="16518"/>
                  </a:lnTo>
                  <a:cubicBezTo>
                    <a:pt x="31620" y="8178"/>
                    <a:pt x="24858" y="1416"/>
                    <a:pt x="16518" y="1416"/>
                  </a:cubicBezTo>
                  <a:cubicBezTo>
                    <a:pt x="8178" y="1416"/>
                    <a:pt x="1416" y="8178"/>
                    <a:pt x="1416" y="16518"/>
                  </a:cubicBezTo>
                  <a:lnTo>
                    <a:pt x="1416" y="46722"/>
                  </a:lnTo>
                  <a:cubicBezTo>
                    <a:pt x="1416" y="55063"/>
                    <a:pt x="8178" y="61824"/>
                    <a:pt x="16518" y="61824"/>
                  </a:cubicBezTo>
                  <a:lnTo>
                    <a:pt x="16518" y="61824"/>
                  </a:ln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8" name="Полилиния: фигура 30">
              <a:extLst>
                <a:ext uri="{FF2B5EF4-FFF2-40B4-BE49-F238E27FC236}">
                  <a16:creationId xmlns:a16="http://schemas.microsoft.com/office/drawing/2014/main" id="{15132C23-CB59-BB56-26AE-E840EB333E0C}"/>
                </a:ext>
              </a:extLst>
            </p:cNvPr>
            <p:cNvSpPr/>
            <p:nvPr/>
          </p:nvSpPr>
          <p:spPr>
            <a:xfrm>
              <a:off x="1607447" y="4789429"/>
              <a:ext cx="775876" cy="726792"/>
            </a:xfrm>
            <a:custGeom>
              <a:avLst/>
              <a:gdLst>
                <a:gd name="connsiteX0" fmla="*/ 46722 w 775875"/>
                <a:gd name="connsiteY0" fmla="*/ 575298 h 726791"/>
                <a:gd name="connsiteX1" fmla="*/ 312523 w 775875"/>
                <a:gd name="connsiteY1" fmla="*/ 575298 h 726791"/>
                <a:gd name="connsiteX2" fmla="*/ 312523 w 775875"/>
                <a:gd name="connsiteY2" fmla="*/ 635707 h 726791"/>
                <a:gd name="connsiteX3" fmla="*/ 267217 w 775875"/>
                <a:gd name="connsiteY3" fmla="*/ 635707 h 726791"/>
                <a:gd name="connsiteX4" fmla="*/ 213828 w 775875"/>
                <a:gd name="connsiteY4" fmla="*/ 657830 h 726791"/>
                <a:gd name="connsiteX5" fmla="*/ 191706 w 775875"/>
                <a:gd name="connsiteY5" fmla="*/ 711218 h 726791"/>
                <a:gd name="connsiteX6" fmla="*/ 206808 w 775875"/>
                <a:gd name="connsiteY6" fmla="*/ 726320 h 726791"/>
                <a:gd name="connsiteX7" fmla="*/ 569261 w 775875"/>
                <a:gd name="connsiteY7" fmla="*/ 726320 h 726791"/>
                <a:gd name="connsiteX8" fmla="*/ 584363 w 775875"/>
                <a:gd name="connsiteY8" fmla="*/ 711218 h 726791"/>
                <a:gd name="connsiteX9" fmla="*/ 508852 w 775875"/>
                <a:gd name="connsiteY9" fmla="*/ 635707 h 726791"/>
                <a:gd name="connsiteX10" fmla="*/ 463545 w 775875"/>
                <a:gd name="connsiteY10" fmla="*/ 635707 h 726791"/>
                <a:gd name="connsiteX11" fmla="*/ 463545 w 775875"/>
                <a:gd name="connsiteY11" fmla="*/ 575298 h 726791"/>
                <a:gd name="connsiteX12" fmla="*/ 729346 w 775875"/>
                <a:gd name="connsiteY12" fmla="*/ 575298 h 726791"/>
                <a:gd name="connsiteX13" fmla="*/ 761378 w 775875"/>
                <a:gd name="connsiteY13" fmla="*/ 562025 h 726791"/>
                <a:gd name="connsiteX14" fmla="*/ 774653 w 775875"/>
                <a:gd name="connsiteY14" fmla="*/ 529992 h 726791"/>
                <a:gd name="connsiteX15" fmla="*/ 774653 w 775875"/>
                <a:gd name="connsiteY15" fmla="*/ 46722 h 726791"/>
                <a:gd name="connsiteX16" fmla="*/ 761378 w 775875"/>
                <a:gd name="connsiteY16" fmla="*/ 14689 h 726791"/>
                <a:gd name="connsiteX17" fmla="*/ 729346 w 775875"/>
                <a:gd name="connsiteY17" fmla="*/ 1416 h 726791"/>
                <a:gd name="connsiteX18" fmla="*/ 46722 w 775875"/>
                <a:gd name="connsiteY18" fmla="*/ 1416 h 726791"/>
                <a:gd name="connsiteX19" fmla="*/ 14689 w 775875"/>
                <a:gd name="connsiteY19" fmla="*/ 14689 h 726791"/>
                <a:gd name="connsiteX20" fmla="*/ 1416 w 775875"/>
                <a:gd name="connsiteY20" fmla="*/ 46722 h 726791"/>
                <a:gd name="connsiteX21" fmla="*/ 1416 w 775875"/>
                <a:gd name="connsiteY21" fmla="*/ 529992 h 726791"/>
                <a:gd name="connsiteX22" fmla="*/ 14689 w 775875"/>
                <a:gd name="connsiteY22" fmla="*/ 562025 h 726791"/>
                <a:gd name="connsiteX23" fmla="*/ 46722 w 775875"/>
                <a:gd name="connsiteY23" fmla="*/ 575298 h 726791"/>
                <a:gd name="connsiteX24" fmla="*/ 46722 w 775875"/>
                <a:gd name="connsiteY24" fmla="*/ 575298 h 726791"/>
                <a:gd name="connsiteX25" fmla="*/ 551570 w 775875"/>
                <a:gd name="connsiteY25" fmla="*/ 696116 h 726791"/>
                <a:gd name="connsiteX26" fmla="*/ 224483 w 775875"/>
                <a:gd name="connsiteY26" fmla="*/ 696116 h 726791"/>
                <a:gd name="connsiteX27" fmla="*/ 235190 w 775875"/>
                <a:gd name="connsiteY27" fmla="*/ 679184 h 726791"/>
                <a:gd name="connsiteX28" fmla="*/ 267217 w 775875"/>
                <a:gd name="connsiteY28" fmla="*/ 665911 h 726791"/>
                <a:gd name="connsiteX29" fmla="*/ 508852 w 775875"/>
                <a:gd name="connsiteY29" fmla="*/ 665911 h 726791"/>
                <a:gd name="connsiteX30" fmla="*/ 551570 w 775875"/>
                <a:gd name="connsiteY30" fmla="*/ 696116 h 726791"/>
                <a:gd name="connsiteX31" fmla="*/ 551570 w 775875"/>
                <a:gd name="connsiteY31" fmla="*/ 696116 h 726791"/>
                <a:gd name="connsiteX32" fmla="*/ 433341 w 775875"/>
                <a:gd name="connsiteY32" fmla="*/ 635707 h 726791"/>
                <a:gd name="connsiteX33" fmla="*/ 342728 w 775875"/>
                <a:gd name="connsiteY33" fmla="*/ 635707 h 726791"/>
                <a:gd name="connsiteX34" fmla="*/ 342728 w 775875"/>
                <a:gd name="connsiteY34" fmla="*/ 575298 h 726791"/>
                <a:gd name="connsiteX35" fmla="*/ 433341 w 775875"/>
                <a:gd name="connsiteY35" fmla="*/ 575298 h 726791"/>
                <a:gd name="connsiteX36" fmla="*/ 433341 w 775875"/>
                <a:gd name="connsiteY36" fmla="*/ 635707 h 726791"/>
                <a:gd name="connsiteX37" fmla="*/ 740023 w 775875"/>
                <a:gd name="connsiteY37" fmla="*/ 540669 h 726791"/>
                <a:gd name="connsiteX38" fmla="*/ 729346 w 775875"/>
                <a:gd name="connsiteY38" fmla="*/ 545094 h 726791"/>
                <a:gd name="connsiteX39" fmla="*/ 46722 w 775875"/>
                <a:gd name="connsiteY39" fmla="*/ 545094 h 726791"/>
                <a:gd name="connsiteX40" fmla="*/ 36045 w 775875"/>
                <a:gd name="connsiteY40" fmla="*/ 540669 h 726791"/>
                <a:gd name="connsiteX41" fmla="*/ 31620 w 775875"/>
                <a:gd name="connsiteY41" fmla="*/ 529992 h 726791"/>
                <a:gd name="connsiteX42" fmla="*/ 31620 w 775875"/>
                <a:gd name="connsiteY42" fmla="*/ 454481 h 726791"/>
                <a:gd name="connsiteX43" fmla="*/ 744448 w 775875"/>
                <a:gd name="connsiteY43" fmla="*/ 454481 h 726791"/>
                <a:gd name="connsiteX44" fmla="*/ 744448 w 775875"/>
                <a:gd name="connsiteY44" fmla="*/ 529992 h 726791"/>
                <a:gd name="connsiteX45" fmla="*/ 740023 w 775875"/>
                <a:gd name="connsiteY45" fmla="*/ 540669 h 726791"/>
                <a:gd name="connsiteX46" fmla="*/ 740023 w 775875"/>
                <a:gd name="connsiteY46" fmla="*/ 540669 h 726791"/>
                <a:gd name="connsiteX47" fmla="*/ 36045 w 775875"/>
                <a:gd name="connsiteY47" fmla="*/ 36045 h 726791"/>
                <a:gd name="connsiteX48" fmla="*/ 46722 w 775875"/>
                <a:gd name="connsiteY48" fmla="*/ 31620 h 726791"/>
                <a:gd name="connsiteX49" fmla="*/ 729346 w 775875"/>
                <a:gd name="connsiteY49" fmla="*/ 31620 h 726791"/>
                <a:gd name="connsiteX50" fmla="*/ 740023 w 775875"/>
                <a:gd name="connsiteY50" fmla="*/ 36045 h 726791"/>
                <a:gd name="connsiteX51" fmla="*/ 744448 w 775875"/>
                <a:gd name="connsiteY51" fmla="*/ 46722 h 726791"/>
                <a:gd name="connsiteX52" fmla="*/ 744448 w 775875"/>
                <a:gd name="connsiteY52" fmla="*/ 424277 h 726791"/>
                <a:gd name="connsiteX53" fmla="*/ 31620 w 775875"/>
                <a:gd name="connsiteY53" fmla="*/ 424277 h 726791"/>
                <a:gd name="connsiteX54" fmla="*/ 31620 w 775875"/>
                <a:gd name="connsiteY54" fmla="*/ 46722 h 726791"/>
                <a:gd name="connsiteX55" fmla="*/ 36045 w 775875"/>
                <a:gd name="connsiteY55" fmla="*/ 36045 h 726791"/>
                <a:gd name="connsiteX56" fmla="*/ 36045 w 775875"/>
                <a:gd name="connsiteY56" fmla="*/ 36045 h 7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75875" h="726791">
                  <a:moveTo>
                    <a:pt x="46722" y="575298"/>
                  </a:moveTo>
                  <a:lnTo>
                    <a:pt x="312523" y="575298"/>
                  </a:lnTo>
                  <a:lnTo>
                    <a:pt x="312523" y="635707"/>
                  </a:lnTo>
                  <a:lnTo>
                    <a:pt x="267217" y="635707"/>
                  </a:lnTo>
                  <a:cubicBezTo>
                    <a:pt x="247048" y="635707"/>
                    <a:pt x="228089" y="643560"/>
                    <a:pt x="213828" y="657830"/>
                  </a:cubicBezTo>
                  <a:cubicBezTo>
                    <a:pt x="199559" y="672090"/>
                    <a:pt x="191706" y="691049"/>
                    <a:pt x="191706" y="711218"/>
                  </a:cubicBezTo>
                  <a:cubicBezTo>
                    <a:pt x="191706" y="719558"/>
                    <a:pt x="198468" y="726320"/>
                    <a:pt x="206808" y="726320"/>
                  </a:cubicBezTo>
                  <a:lnTo>
                    <a:pt x="569261" y="726320"/>
                  </a:lnTo>
                  <a:cubicBezTo>
                    <a:pt x="577601" y="726320"/>
                    <a:pt x="584363" y="719558"/>
                    <a:pt x="584363" y="711218"/>
                  </a:cubicBezTo>
                  <a:cubicBezTo>
                    <a:pt x="584363" y="669575"/>
                    <a:pt x="550485" y="635707"/>
                    <a:pt x="508852" y="635707"/>
                  </a:cubicBezTo>
                  <a:lnTo>
                    <a:pt x="463545" y="635707"/>
                  </a:lnTo>
                  <a:lnTo>
                    <a:pt x="463545" y="575298"/>
                  </a:lnTo>
                  <a:lnTo>
                    <a:pt x="729346" y="575298"/>
                  </a:lnTo>
                  <a:cubicBezTo>
                    <a:pt x="741439" y="575298"/>
                    <a:pt x="752817" y="570586"/>
                    <a:pt x="761378" y="562025"/>
                  </a:cubicBezTo>
                  <a:cubicBezTo>
                    <a:pt x="769933" y="553462"/>
                    <a:pt x="774653" y="542092"/>
                    <a:pt x="774653" y="529992"/>
                  </a:cubicBezTo>
                  <a:lnTo>
                    <a:pt x="774653" y="46722"/>
                  </a:lnTo>
                  <a:cubicBezTo>
                    <a:pt x="774653" y="34622"/>
                    <a:pt x="769933" y="23250"/>
                    <a:pt x="761378" y="14689"/>
                  </a:cubicBezTo>
                  <a:cubicBezTo>
                    <a:pt x="752817" y="6128"/>
                    <a:pt x="741439" y="1416"/>
                    <a:pt x="729346" y="1416"/>
                  </a:cubicBezTo>
                  <a:lnTo>
                    <a:pt x="46722" y="1416"/>
                  </a:lnTo>
                  <a:cubicBezTo>
                    <a:pt x="34622" y="1416"/>
                    <a:pt x="23250" y="6128"/>
                    <a:pt x="14689" y="14689"/>
                  </a:cubicBezTo>
                  <a:cubicBezTo>
                    <a:pt x="6128" y="23250"/>
                    <a:pt x="1416" y="34622"/>
                    <a:pt x="1416" y="46722"/>
                  </a:cubicBezTo>
                  <a:lnTo>
                    <a:pt x="1416" y="529992"/>
                  </a:lnTo>
                  <a:cubicBezTo>
                    <a:pt x="1416" y="542092"/>
                    <a:pt x="6128" y="553462"/>
                    <a:pt x="14689" y="562025"/>
                  </a:cubicBezTo>
                  <a:cubicBezTo>
                    <a:pt x="23250" y="570586"/>
                    <a:pt x="34622" y="575298"/>
                    <a:pt x="46722" y="575298"/>
                  </a:cubicBezTo>
                  <a:lnTo>
                    <a:pt x="46722" y="575298"/>
                  </a:lnTo>
                  <a:close/>
                  <a:moveTo>
                    <a:pt x="551570" y="696116"/>
                  </a:moveTo>
                  <a:lnTo>
                    <a:pt x="224483" y="696116"/>
                  </a:lnTo>
                  <a:cubicBezTo>
                    <a:pt x="226695" y="689818"/>
                    <a:pt x="230324" y="684051"/>
                    <a:pt x="235190" y="679184"/>
                  </a:cubicBezTo>
                  <a:cubicBezTo>
                    <a:pt x="243744" y="670623"/>
                    <a:pt x="255123" y="665911"/>
                    <a:pt x="267217" y="665911"/>
                  </a:cubicBezTo>
                  <a:lnTo>
                    <a:pt x="508852" y="665911"/>
                  </a:lnTo>
                  <a:cubicBezTo>
                    <a:pt x="528539" y="665911"/>
                    <a:pt x="545339" y="678535"/>
                    <a:pt x="551570" y="696116"/>
                  </a:cubicBezTo>
                  <a:lnTo>
                    <a:pt x="551570" y="696116"/>
                  </a:lnTo>
                  <a:close/>
                  <a:moveTo>
                    <a:pt x="433341" y="635707"/>
                  </a:moveTo>
                  <a:lnTo>
                    <a:pt x="342728" y="635707"/>
                  </a:lnTo>
                  <a:lnTo>
                    <a:pt x="342728" y="575298"/>
                  </a:lnTo>
                  <a:lnTo>
                    <a:pt x="433341" y="575298"/>
                  </a:lnTo>
                  <a:lnTo>
                    <a:pt x="433341" y="635707"/>
                  </a:lnTo>
                  <a:close/>
                  <a:moveTo>
                    <a:pt x="740023" y="540669"/>
                  </a:moveTo>
                  <a:cubicBezTo>
                    <a:pt x="737161" y="543523"/>
                    <a:pt x="733371" y="545094"/>
                    <a:pt x="729346" y="545094"/>
                  </a:cubicBezTo>
                  <a:lnTo>
                    <a:pt x="46722" y="545094"/>
                  </a:lnTo>
                  <a:cubicBezTo>
                    <a:pt x="42696" y="545094"/>
                    <a:pt x="38898" y="543523"/>
                    <a:pt x="36045" y="540669"/>
                  </a:cubicBezTo>
                  <a:cubicBezTo>
                    <a:pt x="33191" y="537815"/>
                    <a:pt x="31620" y="534018"/>
                    <a:pt x="31620" y="529992"/>
                  </a:cubicBezTo>
                  <a:lnTo>
                    <a:pt x="31620" y="454481"/>
                  </a:lnTo>
                  <a:lnTo>
                    <a:pt x="744448" y="454481"/>
                  </a:lnTo>
                  <a:lnTo>
                    <a:pt x="744448" y="529992"/>
                  </a:lnTo>
                  <a:cubicBezTo>
                    <a:pt x="744448" y="534018"/>
                    <a:pt x="742877" y="537815"/>
                    <a:pt x="740023" y="540669"/>
                  </a:cubicBezTo>
                  <a:lnTo>
                    <a:pt x="740023" y="540669"/>
                  </a:lnTo>
                  <a:close/>
                  <a:moveTo>
                    <a:pt x="36045" y="36045"/>
                  </a:moveTo>
                  <a:cubicBezTo>
                    <a:pt x="38898" y="33191"/>
                    <a:pt x="42696" y="31620"/>
                    <a:pt x="46722" y="31620"/>
                  </a:cubicBezTo>
                  <a:lnTo>
                    <a:pt x="729346" y="31620"/>
                  </a:lnTo>
                  <a:cubicBezTo>
                    <a:pt x="733371" y="31620"/>
                    <a:pt x="737161" y="33191"/>
                    <a:pt x="740023" y="36045"/>
                  </a:cubicBezTo>
                  <a:cubicBezTo>
                    <a:pt x="742877" y="38898"/>
                    <a:pt x="744448" y="42688"/>
                    <a:pt x="744448" y="46722"/>
                  </a:cubicBezTo>
                  <a:lnTo>
                    <a:pt x="744448" y="424277"/>
                  </a:lnTo>
                  <a:lnTo>
                    <a:pt x="31620" y="424277"/>
                  </a:lnTo>
                  <a:lnTo>
                    <a:pt x="31620" y="46722"/>
                  </a:lnTo>
                  <a:cubicBezTo>
                    <a:pt x="31620" y="42688"/>
                    <a:pt x="33191" y="38898"/>
                    <a:pt x="36045" y="36045"/>
                  </a:cubicBezTo>
                  <a:lnTo>
                    <a:pt x="36045" y="36045"/>
                  </a:ln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9" name="Полилиния: фигура 32">
              <a:extLst>
                <a:ext uri="{FF2B5EF4-FFF2-40B4-BE49-F238E27FC236}">
                  <a16:creationId xmlns:a16="http://schemas.microsoft.com/office/drawing/2014/main" id="{97DD21E9-15C2-3187-BFD3-8255A18A13A0}"/>
                </a:ext>
              </a:extLst>
            </p:cNvPr>
            <p:cNvSpPr/>
            <p:nvPr/>
          </p:nvSpPr>
          <p:spPr>
            <a:xfrm>
              <a:off x="2290071" y="4910247"/>
              <a:ext cx="32092" cy="152909"/>
            </a:xfrm>
            <a:custGeom>
              <a:avLst/>
              <a:gdLst>
                <a:gd name="connsiteX0" fmla="*/ 16518 w 32092"/>
                <a:gd name="connsiteY0" fmla="*/ 152438 h 152909"/>
                <a:gd name="connsiteX1" fmla="*/ 31620 w 32092"/>
                <a:gd name="connsiteY1" fmla="*/ 137335 h 152909"/>
                <a:gd name="connsiteX2" fmla="*/ 31620 w 32092"/>
                <a:gd name="connsiteY2" fmla="*/ 16518 h 152909"/>
                <a:gd name="connsiteX3" fmla="*/ 16518 w 32092"/>
                <a:gd name="connsiteY3" fmla="*/ 1416 h 152909"/>
                <a:gd name="connsiteX4" fmla="*/ 1416 w 32092"/>
                <a:gd name="connsiteY4" fmla="*/ 16518 h 152909"/>
                <a:gd name="connsiteX5" fmla="*/ 1416 w 32092"/>
                <a:gd name="connsiteY5" fmla="*/ 137335 h 152909"/>
                <a:gd name="connsiteX6" fmla="*/ 16518 w 32092"/>
                <a:gd name="connsiteY6" fmla="*/ 152438 h 152909"/>
                <a:gd name="connsiteX7" fmla="*/ 16518 w 32092"/>
                <a:gd name="connsiteY7" fmla="*/ 152438 h 15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92" h="152909">
                  <a:moveTo>
                    <a:pt x="16518" y="152438"/>
                  </a:moveTo>
                  <a:cubicBezTo>
                    <a:pt x="24858" y="152438"/>
                    <a:pt x="31620" y="145676"/>
                    <a:pt x="31620" y="137335"/>
                  </a:cubicBezTo>
                  <a:lnTo>
                    <a:pt x="31620" y="16518"/>
                  </a:lnTo>
                  <a:cubicBezTo>
                    <a:pt x="31620" y="8178"/>
                    <a:pt x="24858" y="1416"/>
                    <a:pt x="16518" y="1416"/>
                  </a:cubicBezTo>
                  <a:cubicBezTo>
                    <a:pt x="8170" y="1416"/>
                    <a:pt x="1416" y="8178"/>
                    <a:pt x="1416" y="16518"/>
                  </a:cubicBezTo>
                  <a:lnTo>
                    <a:pt x="1416" y="137335"/>
                  </a:lnTo>
                  <a:cubicBezTo>
                    <a:pt x="1416" y="145676"/>
                    <a:pt x="8170" y="152438"/>
                    <a:pt x="16518" y="152438"/>
                  </a:cubicBezTo>
                  <a:lnTo>
                    <a:pt x="16518" y="152438"/>
                  </a:ln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014" y="355896"/>
            <a:ext cx="8650974" cy="457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6258"/>
            <a:ext cx="5450296" cy="121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" y="596577"/>
            <a:ext cx="5450296" cy="12193"/>
          </a:xfrm>
          <a:prstGeom prst="rect">
            <a:avLst/>
          </a:prstGeom>
        </p:spPr>
      </p:pic>
      <p:pic>
        <p:nvPicPr>
          <p:cNvPr id="25" name="Image 15">
            <a:extLst>
              <a:ext uri="{FF2B5EF4-FFF2-40B4-BE49-F238E27FC236}">
                <a16:creationId xmlns:a16="http://schemas.microsoft.com/office/drawing/2014/main" id="{6D8AD207-483E-787A-2CC1-2B940B88F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118944" y="4978222"/>
            <a:ext cx="1063630" cy="685319"/>
          </a:xfrm>
          <a:prstGeom prst="rect">
            <a:avLst/>
          </a:prstGeom>
        </p:spPr>
      </p:pic>
      <p:pic>
        <p:nvPicPr>
          <p:cNvPr id="27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9666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808582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Pro-Vision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Communications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– ведущее агентство маркетинговых коммуникаций, действительный член отраслевых ассоциаций АКОС, РАЭК и Ассоциация менеджеров. Входит в ТОП-10 коммуникационных агентств России по версии НР2К.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45" y="2444987"/>
            <a:ext cx="5805056" cy="2873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03" y="2340052"/>
            <a:ext cx="5687715" cy="280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958" y="5454341"/>
            <a:ext cx="2009519" cy="966987"/>
          </a:xfrm>
          <a:prstGeom prst="rect">
            <a:avLst/>
          </a:prstGeom>
        </p:spPr>
      </p:pic>
      <p:pic>
        <p:nvPicPr>
          <p:cNvPr id="29" name="Image 15">
            <a:extLst>
              <a:ext uri="{FF2B5EF4-FFF2-40B4-BE49-F238E27FC236}">
                <a16:creationId xmlns:a16="http://schemas.microsoft.com/office/drawing/2014/main" id="{8D8773F4-E926-0458-9B7B-0EA266BB8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10800000">
            <a:off x="0" y="5454341"/>
            <a:ext cx="1063630" cy="685319"/>
          </a:xfrm>
          <a:prstGeom prst="rect">
            <a:avLst/>
          </a:prstGeom>
        </p:spPr>
      </p:pic>
      <p:pic>
        <p:nvPicPr>
          <p:cNvPr id="31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3079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808582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+mn-lt"/>
              </a:rPr>
              <a:t>PRonline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– это первое в России онлайн PR-агентство. Основное направление работы – написание, рассылка, размещение социально-значимых пресс-релизов и новостей от лица коммерческих компаний журналистам, коммуникация и взаимодействие со СМИ.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69" y="5633504"/>
            <a:ext cx="7715250" cy="771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79" y="3537578"/>
            <a:ext cx="6194280" cy="1998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759" y="2386118"/>
            <a:ext cx="5294748" cy="26154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125" y="2584198"/>
            <a:ext cx="2864956" cy="809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35" y="2134145"/>
            <a:ext cx="1225838" cy="1236139"/>
          </a:xfrm>
          <a:prstGeom prst="rect">
            <a:avLst/>
          </a:prstGeom>
        </p:spPr>
      </p:pic>
      <p:pic>
        <p:nvPicPr>
          <p:cNvPr id="17" name="Image 15">
            <a:extLst>
              <a:ext uri="{FF2B5EF4-FFF2-40B4-BE49-F238E27FC236}">
                <a16:creationId xmlns:a16="http://schemas.microsoft.com/office/drawing/2014/main" id="{6D8AD207-483E-787A-2CC1-2B940B88F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117692" y="4568250"/>
            <a:ext cx="1063630" cy="685319"/>
          </a:xfrm>
          <a:prstGeom prst="rect">
            <a:avLst/>
          </a:prstGeom>
        </p:spPr>
      </p:pic>
      <p:pic>
        <p:nvPicPr>
          <p:cNvPr id="20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7057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743744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AMDG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— международное </a:t>
            </a:r>
            <a:r>
              <a:rPr lang="ru-RU" sz="2800" dirty="0" err="1">
                <a:solidFill>
                  <a:srgbClr val="0079C1"/>
                </a:solidFill>
                <a:latin typeface="+mn-lt"/>
              </a:rPr>
              <a:t>digital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-агентство, предоставляющее полный комплекс услуг для продвижения бизнеса в интернете.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762" y="5313901"/>
            <a:ext cx="1913245" cy="1409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954" y="2244509"/>
            <a:ext cx="5882046" cy="33388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3" y="3367521"/>
            <a:ext cx="2489746" cy="3490479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A41E4C63-005C-0ECB-E0B7-51AE2A2A5149}"/>
              </a:ext>
            </a:extLst>
          </p:cNvPr>
          <p:cNvSpPr/>
          <p:nvPr/>
        </p:nvSpPr>
        <p:spPr>
          <a:xfrm>
            <a:off x="2514140" y="291817"/>
            <a:ext cx="447755" cy="406401"/>
          </a:xfrm>
          <a:prstGeom prst="ellipse">
            <a:avLst/>
          </a:prstGeom>
          <a:noFill/>
          <a:ln w="22225">
            <a:solidFill>
              <a:srgbClr val="00A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41E4C63-005C-0ECB-E0B7-51AE2A2A5149}"/>
              </a:ext>
            </a:extLst>
          </p:cNvPr>
          <p:cNvSpPr/>
          <p:nvPr/>
        </p:nvSpPr>
        <p:spPr>
          <a:xfrm>
            <a:off x="82896" y="2340053"/>
            <a:ext cx="447755" cy="406401"/>
          </a:xfrm>
          <a:prstGeom prst="ellipse">
            <a:avLst/>
          </a:prstGeom>
          <a:noFill/>
          <a:ln w="22225">
            <a:solidFill>
              <a:srgbClr val="00A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EBC1F04-91BD-582D-87A5-B829A610760B}"/>
              </a:ext>
            </a:extLst>
          </p:cNvPr>
          <p:cNvSpPr/>
          <p:nvPr/>
        </p:nvSpPr>
        <p:spPr>
          <a:xfrm>
            <a:off x="6686851" y="6124862"/>
            <a:ext cx="406401" cy="406401"/>
          </a:xfrm>
          <a:prstGeom prst="ellipse">
            <a:avLst/>
          </a:prstGeom>
          <a:noFill/>
          <a:ln w="22225">
            <a:solidFill>
              <a:srgbClr val="0094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66" y="1983667"/>
            <a:ext cx="6258186" cy="3129093"/>
          </a:xfrm>
          <a:prstGeom prst="rect">
            <a:avLst/>
          </a:prstGeom>
        </p:spPr>
      </p:pic>
      <p:pic>
        <p:nvPicPr>
          <p:cNvPr id="23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6028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674101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Благотворительный фонд Николая Агутина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создан для оказания поддержки музыкально одаренным детям находящимся в трудной жизненной ситуации.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965" y="1711200"/>
            <a:ext cx="1229246" cy="1236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152" y="1999664"/>
            <a:ext cx="2562225" cy="2847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754" y="3108190"/>
            <a:ext cx="2771775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13" y="1999664"/>
            <a:ext cx="6264039" cy="4736739"/>
          </a:xfrm>
          <a:prstGeom prst="rect">
            <a:avLst/>
          </a:prstGeom>
        </p:spPr>
      </p:pic>
      <p:pic>
        <p:nvPicPr>
          <p:cNvPr id="16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246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674101"/>
            <a:ext cx="11488883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PromoAge</a:t>
            </a:r>
            <a:r>
              <a:rPr lang="en-US" sz="2800" dirty="0">
                <a:solidFill>
                  <a:srgbClr val="0079C1"/>
                </a:solidFill>
                <a:latin typeface="+mn-lt"/>
              </a:rPr>
              <a:t> - </a:t>
            </a:r>
            <a:r>
              <a:rPr lang="ru-RU" sz="2800" dirty="0">
                <a:solidFill>
                  <a:srgbClr val="0079C1"/>
                </a:solidFill>
                <a:latin typeface="+mn-lt"/>
              </a:rPr>
              <a:t>коммуникационное агентство, предоставляющее широкий спектр услуг. Мы ежедневно совершенствуем наши компетенции и ищем нетривиальные коммуникационные инструменты.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19" y="230044"/>
            <a:ext cx="2045582" cy="3726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" y="2269662"/>
            <a:ext cx="9164618" cy="4588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2" y="2139719"/>
            <a:ext cx="4743449" cy="24241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177" y="4790698"/>
            <a:ext cx="2028890" cy="758047"/>
          </a:xfrm>
          <a:prstGeom prst="rect">
            <a:avLst/>
          </a:prstGeom>
        </p:spPr>
      </p:pic>
      <p:pic>
        <p:nvPicPr>
          <p:cNvPr id="14" name="Picture 5" descr="lents_fon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" y="0"/>
            <a:ext cx="12192000" cy="68580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02001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293</Words>
  <Application>Microsoft Office PowerPoint</Application>
  <PresentationFormat>Широкоэкранный</PresentationFormat>
  <Paragraphs>20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Insight people - продюсерский центр № 1 в России, обладающий крупнейшей в стране сетью региональных блогерских студий полного цикла.</vt:lpstr>
      <vt:lpstr> Konnov Media сегодня — это альянс профессионалов в области рекламы, маркетинга, PR- и GR-технологий, offline/online-продаж, event-менеджмента, консалтинга и бизнес-образования, объединенных под одним брендом.</vt:lpstr>
      <vt:lpstr>РБК (Росбизнесконсалтинг) - Российский медиахолдинг, включающий одноимённый телеканал, информационное агентство, газету и журнал. Проводит отраслевые конференции, бизнес-регаты и премии. </vt:lpstr>
      <vt:lpstr>Pro-Vision Communications – ведущее агентство маркетинговых коммуникаций, действительный член отраслевых ассоциаций АКОС, РАЭК и Ассоциация менеджеров. Входит в ТОП-10 коммуникационных агентств России по версии НР2К.</vt:lpstr>
      <vt:lpstr>PRonline – это первое в России онлайн PR-агентство. Основное направление работы – написание, рассылка, размещение социально-значимых пресс-релизов и новостей от лица коммерческих компаний журналистам, коммуникация и взаимодействие со СМИ. </vt:lpstr>
      <vt:lpstr>AMDG — международное digital-агентство, предоставляющее полный комплекс услуг для продвижения бизнеса в интернете.</vt:lpstr>
      <vt:lpstr>Благотворительный фонд Николая Агутина создан для оказания поддержки музыкально одаренным детям находящимся в трудной жизненной ситуации.</vt:lpstr>
      <vt:lpstr>PromoAge - коммуникационное агентство, предоставляющее широкий спектр услуг. Мы ежедневно совершенствуем наши компетенции и ищем нетривиальные коммуникационные инструменты. </vt:lpstr>
      <vt:lpstr>Family - изучает тренды и экспериментирует с новыми форматами, чтобы решать амбициозные бизнес-задачи, вызывать восторг и менять потребительский опыт аудитории клиентов.</vt:lpstr>
      <vt:lpstr>РЕСО-Гарантия – универсальная страховая компания, предоставляет широкий спектр услуг по страхованию физических и юридических лиц.</vt:lpstr>
      <vt:lpstr> DKF PROJECT - проектно-аудиторская компания — зона комфортного проектирования. Команда успешных креативных архитекторов, дизайнеров и инженеров.</vt:lpstr>
      <vt:lpstr>Crocus Group – одна из ведущих девелоперских компаний России, основанная в 1989 году, член организации «Национальный совет торговых центров». Общая площадь реализованных проектов превышает 6 млн кв. м.</vt:lpstr>
      <vt:lpstr>ACTION – крупнейшее коммуникационное и маркетинговое агентство.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Дадашева Александра Викторовна</dc:creator>
  <cp:lastModifiedBy>Кузнецова Евгения Алексеевна</cp:lastModifiedBy>
  <cp:revision>21</cp:revision>
  <dcterms:created xsi:type="dcterms:W3CDTF">2023-06-16T06:11:32Z</dcterms:created>
  <dcterms:modified xsi:type="dcterms:W3CDTF">2023-07-13T15:16:14Z</dcterms:modified>
</cp:coreProperties>
</file>